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0" r:id="rId3"/>
    <p:sldId id="261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954" y="-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AC695-F061-4482-B8A6-7CB5B95185DA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4A1F6-04B3-49C1-9B79-808924B8E3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3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98750-AF37-4CAC-BACD-F195BFA673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21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78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9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8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2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5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4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8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8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9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57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DE028-C543-4125-8159-A6EEE2B373E3}" type="datetimeFigureOut">
              <a:rPr lang="zh-CN" altLang="en-US" smtClean="0"/>
              <a:t>2015/4/10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4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76400"/>
            <a:ext cx="7772400" cy="1847850"/>
          </a:xfrm>
        </p:spPr>
        <p:txBody>
          <a:bodyPr/>
          <a:lstStyle/>
          <a:p>
            <a:r>
              <a:rPr lang="en-US" altLang="ja-JP" sz="4000" dirty="0" err="1" smtClean="0">
                <a:ea typeface="MS PGothic" panose="020B0600070205080204" pitchFamily="34" charset="-128"/>
              </a:rPr>
              <a:t>Wayforward</a:t>
            </a:r>
            <a:r>
              <a:rPr lang="en-US" altLang="ja-JP" sz="4000" dirty="0" smtClean="0">
                <a:ea typeface="MS PGothic" panose="020B0600070205080204" pitchFamily="34" charset="-128"/>
              </a:rPr>
              <a:t> on D2D interruption 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anose="020B0600070205080204" pitchFamily="34" charset="-128"/>
              </a:rPr>
              <a:t>Intel</a:t>
            </a:r>
            <a:endParaRPr lang="en-US" altLang="ja-JP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smtClean="0">
                <a:ea typeface="MS PGothic" panose="020B0600070205080204" pitchFamily="34" charset="-128"/>
              </a:rPr>
              <a:t>R4-151124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235026" y="188913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zh-CN" b="1" dirty="0">
                <a:ea typeface="宋体" panose="02010600030101010101" pitchFamily="2" charset="-122"/>
              </a:rPr>
              <a:t>3GPP TSG-RAN WG4 Meeting #74</a:t>
            </a:r>
            <a:endParaRPr lang="zh-CN" altLang="zh-CN" b="1" dirty="0">
              <a:ea typeface="宋体" panose="02010600030101010101" pitchFamily="2" charset="-122"/>
            </a:endParaRPr>
          </a:p>
          <a:p>
            <a:pPr eaLnBrk="1" hangingPunct="1"/>
            <a:r>
              <a:rPr lang="en-GB" altLang="zh-CN" b="1" dirty="0">
                <a:ea typeface="宋体" panose="02010600030101010101" pitchFamily="2" charset="-122"/>
              </a:rPr>
              <a:t>Athens, Greece, 9-13 Feb, 2015</a:t>
            </a:r>
          </a:p>
          <a:p>
            <a:pPr eaLnBrk="1" hangingPunct="1"/>
            <a:r>
              <a:rPr lang="en-GB" altLang="zh-CN" b="1" dirty="0">
                <a:ea typeface="宋体" panose="02010600030101010101" pitchFamily="2" charset="-122"/>
              </a:rPr>
              <a:t>Agenda Item: </a:t>
            </a:r>
            <a:r>
              <a:rPr lang="en-GB" altLang="zh-CN" b="1" dirty="0" smtClean="0">
                <a:ea typeface="宋体" panose="02010600030101010101" pitchFamily="2" charset="-122"/>
              </a:rPr>
              <a:t>6.6.3.1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27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Forward(</a:t>
            </a:r>
            <a:r>
              <a:rPr lang="en-US" altLang="zh-CN" dirty="0" smtClean="0">
                <a:solidFill>
                  <a:srgbClr val="FF0000"/>
                </a:solidFill>
              </a:rPr>
              <a:t>TBD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i="1" u="sng" dirty="0"/>
              <a:t>Proposal </a:t>
            </a:r>
            <a:r>
              <a:rPr lang="en-US" b="1" i="1" u="sng" dirty="0" smtClean="0"/>
              <a:t>#1</a:t>
            </a:r>
            <a:r>
              <a:rPr lang="en-US" b="1" i="1" u="sng" dirty="0"/>
              <a:t>:</a:t>
            </a:r>
            <a:r>
              <a:rPr lang="en-US" b="1" i="1" dirty="0"/>
              <a:t> </a:t>
            </a:r>
            <a:r>
              <a:rPr lang="en-US" b="1" i="1" dirty="0" err="1"/>
              <a:t>PCell</a:t>
            </a:r>
            <a:r>
              <a:rPr lang="en-US" b="1" i="1" dirty="0"/>
              <a:t> interruptions shall be allowed during </a:t>
            </a:r>
            <a:r>
              <a:rPr lang="en-US" b="1" i="1" dirty="0" err="1"/>
              <a:t>ProSe</a:t>
            </a:r>
            <a:r>
              <a:rPr lang="en-US" b="1" i="1" dirty="0"/>
              <a:t> Direct Communication. And each interruption shall not exceed 1 </a:t>
            </a:r>
            <a:r>
              <a:rPr lang="en-US" b="1" i="1" dirty="0" err="1"/>
              <a:t>subframe</a:t>
            </a:r>
            <a:r>
              <a:rPr lang="en-US" b="1" i="1" dirty="0"/>
              <a:t> on the </a:t>
            </a:r>
            <a:r>
              <a:rPr lang="en-US" b="1" i="1" dirty="0" err="1"/>
              <a:t>subframe</a:t>
            </a:r>
            <a:r>
              <a:rPr lang="en-US" b="1" i="1" dirty="0"/>
              <a:t> before and after a UL </a:t>
            </a:r>
            <a:r>
              <a:rPr lang="en-US" b="1" i="1" dirty="0" err="1"/>
              <a:t>subframe</a:t>
            </a:r>
            <a:r>
              <a:rPr lang="en-US" b="1" i="1" dirty="0"/>
              <a:t> configured as </a:t>
            </a:r>
            <a:r>
              <a:rPr lang="en-US" b="1" i="1" dirty="0" err="1"/>
              <a:t>ProSe</a:t>
            </a:r>
            <a:r>
              <a:rPr lang="en-US" b="1" i="1" dirty="0"/>
              <a:t> Direct Communication by the </a:t>
            </a:r>
            <a:r>
              <a:rPr lang="en-US" b="1" i="1" dirty="0" err="1"/>
              <a:t>eNodeB</a:t>
            </a:r>
            <a:r>
              <a:rPr lang="en-US" b="1" i="1" dirty="0"/>
              <a:t>. This interruption is for both uplink and downlink of </a:t>
            </a:r>
            <a:r>
              <a:rPr lang="en-US" b="1" i="1" dirty="0" err="1"/>
              <a:t>PCell</a:t>
            </a:r>
            <a:r>
              <a:rPr lang="en-US" b="1" i="1" dirty="0"/>
              <a:t>. The interruption for the </a:t>
            </a:r>
            <a:r>
              <a:rPr lang="en-US" b="1" i="1" dirty="0" err="1"/>
              <a:t>ProSe</a:t>
            </a:r>
            <a:r>
              <a:rPr lang="en-US" b="1" i="1" dirty="0"/>
              <a:t> UE may </a:t>
            </a:r>
            <a:r>
              <a:rPr lang="en-US" b="1" i="1" dirty="0" smtClean="0"/>
              <a:t>occur:</a:t>
            </a:r>
          </a:p>
          <a:p>
            <a:pPr lvl="1"/>
            <a:r>
              <a:rPr lang="en-US" b="1" i="1" dirty="0" smtClean="0"/>
              <a:t>while </a:t>
            </a:r>
            <a:r>
              <a:rPr lang="en-US" b="1" i="1" dirty="0"/>
              <a:t>switching a receiver chain ON/OFF for </a:t>
            </a:r>
            <a:r>
              <a:rPr lang="en-US" b="1" i="1" dirty="0" err="1"/>
              <a:t>ProSe</a:t>
            </a:r>
            <a:r>
              <a:rPr lang="en-US" b="1" i="1" dirty="0"/>
              <a:t> Direct </a:t>
            </a:r>
            <a:r>
              <a:rPr lang="en-US" b="1" i="1" dirty="0" smtClean="0"/>
              <a:t>Communication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215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</a:t>
            </a:r>
            <a:r>
              <a:rPr lang="en-US" altLang="zh-CN" dirty="0" smtClean="0"/>
              <a:t>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u="sng" dirty="0"/>
              <a:t>Proposal 2:</a:t>
            </a:r>
            <a:r>
              <a:rPr lang="en-US" b="1" i="1" dirty="0"/>
              <a:t> The maximum interruption rate in </a:t>
            </a:r>
            <a:r>
              <a:rPr lang="en-US" b="1" i="1" dirty="0" err="1"/>
              <a:t>ProSe</a:t>
            </a:r>
            <a:r>
              <a:rPr lang="en-US" b="1" i="1" dirty="0"/>
              <a:t> Direct Communication can be specified as max{[1]%, Y%}, where Y% is defined as:</a:t>
            </a:r>
            <a:endParaRPr lang="en-US" dirty="0"/>
          </a:p>
          <a:p>
            <a:pPr lvl="1"/>
            <a:r>
              <a:rPr lang="en-US" b="1" i="1" dirty="0"/>
              <a:t>Y% = 2 / ( </a:t>
            </a:r>
            <a:r>
              <a:rPr lang="en-US" b="1" i="1" dirty="0" err="1"/>
              <a:t>saPeriod</a:t>
            </a:r>
            <a:r>
              <a:rPr lang="en-US" b="1" i="1" dirty="0"/>
              <a:t> * Tint_D2DACK) </a:t>
            </a:r>
            <a:endParaRPr lang="en-US" dirty="0"/>
          </a:p>
          <a:p>
            <a:pPr marL="0" indent="0">
              <a:buNone/>
            </a:pPr>
            <a:r>
              <a:rPr lang="en-US" b="1" i="1" dirty="0" smtClean="0"/>
              <a:t> in </a:t>
            </a:r>
            <a:r>
              <a:rPr lang="en-US" b="1" i="1" dirty="0"/>
              <a:t>which Tint_D2DACK is the average duration between two adjacent </a:t>
            </a:r>
            <a:r>
              <a:rPr lang="en-US" b="1" i="1" dirty="0" smtClean="0"/>
              <a:t> </a:t>
            </a:r>
            <a:r>
              <a:rPr lang="en-US" i="1" dirty="0" err="1" smtClean="0"/>
              <a:t>ProseCommConfig</a:t>
            </a:r>
            <a:r>
              <a:rPr lang="en-US" i="1" dirty="0" smtClean="0"/>
              <a:t>/</a:t>
            </a:r>
            <a:r>
              <a:rPr lang="en-US" i="1" dirty="0" err="1" smtClean="0"/>
              <a:t>proseDiscConfig</a:t>
            </a:r>
            <a:r>
              <a:rPr lang="en-US" i="1" dirty="0" smtClean="0"/>
              <a:t> </a:t>
            </a:r>
            <a:r>
              <a:rPr lang="en-US" i="1" dirty="0"/>
              <a:t>IE </a:t>
            </a:r>
            <a:r>
              <a:rPr lang="en-US" b="1" dirty="0"/>
              <a:t>in terms of number of</a:t>
            </a:r>
            <a:r>
              <a:rPr lang="en-US" b="1" i="1" dirty="0"/>
              <a:t> “</a:t>
            </a:r>
            <a:r>
              <a:rPr lang="en-US" b="1" i="1" dirty="0" err="1"/>
              <a:t>saPeriod</a:t>
            </a:r>
            <a:r>
              <a:rPr lang="en-US" b="1" i="1" dirty="0"/>
              <a:t>”.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173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BBFFB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BBFFB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161</Words>
  <Application>Microsoft Office PowerPoint</Application>
  <PresentationFormat>Custom</PresentationFormat>
  <Paragraphs>16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Wayforward on D2D interruption </vt:lpstr>
      <vt:lpstr>Way Forward(TBD)</vt:lpstr>
      <vt:lpstr>Way Forward</vt:lpstr>
    </vt:vector>
  </TitlesOfParts>
  <Company>Intel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D2D interruption </dc:title>
  <dc:creator>Huang, Rui</dc:creator>
  <cp:lastModifiedBy>Huang, Rui</cp:lastModifiedBy>
  <cp:revision>29</cp:revision>
  <dcterms:created xsi:type="dcterms:W3CDTF">2015-02-12T12:41:14Z</dcterms:created>
  <dcterms:modified xsi:type="dcterms:W3CDTF">2015-04-10T03:15:56Z</dcterms:modified>
</cp:coreProperties>
</file>