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92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7ABD8-DF8A-4965-A538-3EA3BA7A82FF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9FB19-465C-4BB3-A4DE-3EB9FD19EF7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1752599"/>
          </a:xfrm>
        </p:spPr>
        <p:txBody>
          <a:bodyPr>
            <a:noAutofit/>
          </a:bodyPr>
          <a:lstStyle/>
          <a:p>
            <a:r>
              <a:rPr lang="en-US" sz="3600" dirty="0" smtClean="0"/>
              <a:t>Way Forward Proposals</a:t>
            </a:r>
            <a:br>
              <a:rPr lang="en-US" sz="3600" dirty="0" smtClean="0"/>
            </a:br>
            <a:r>
              <a:rPr lang="en-US" sz="3600" dirty="0" smtClean="0"/>
              <a:t>for</a:t>
            </a:r>
            <a:br>
              <a:rPr lang="en-US" sz="3600" dirty="0" smtClean="0"/>
            </a:br>
            <a:r>
              <a:rPr lang="en-US" sz="3600" dirty="0" smtClean="0"/>
              <a:t>Inter-band CA Consisting of B41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MediaTek Inc., Huawei, ..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407666" y="228600"/>
            <a:ext cx="43929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GB" altLang="ja-JP" sz="2000" dirty="0">
                <a:cs typeface="Arial" pitchFamily="34" charset="0"/>
              </a:rPr>
              <a:t>3GPP TSG-RAN WG4 Meeting #</a:t>
            </a:r>
            <a:r>
              <a:rPr lang="en-GB" altLang="ja-JP" sz="2000" dirty="0" smtClean="0">
                <a:cs typeface="Arial" pitchFamily="34" charset="0"/>
              </a:rPr>
              <a:t>74</a:t>
            </a:r>
            <a:endParaRPr lang="en-GB" altLang="ja-JP" sz="2000" dirty="0">
              <a:cs typeface="Arial" pitchFamily="34" charset="0"/>
            </a:endParaRPr>
          </a:p>
          <a:p>
            <a:pPr eaLnBrk="1" hangingPunct="1"/>
            <a:r>
              <a:rPr lang="en-GB" altLang="ja-JP" sz="2000" dirty="0" smtClean="0"/>
              <a:t>Athens, Greece, February 9</a:t>
            </a:r>
            <a:r>
              <a:rPr lang="en-GB" altLang="ja-JP" sz="2000" baseline="30000" dirty="0" smtClean="0"/>
              <a:t>th</a:t>
            </a:r>
            <a:r>
              <a:rPr lang="en-GB" altLang="ja-JP" sz="2000" dirty="0" smtClean="0"/>
              <a:t> – 13</a:t>
            </a:r>
            <a:r>
              <a:rPr lang="en-GB" altLang="ja-JP" sz="2000" baseline="30000" dirty="0" smtClean="0"/>
              <a:t>th</a:t>
            </a:r>
            <a:r>
              <a:rPr lang="en-GB" altLang="ja-JP" sz="2000" dirty="0" smtClean="0"/>
              <a:t> 2015</a:t>
            </a:r>
            <a:endParaRPr lang="ja-JP" altLang="ja-JP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543800" y="228600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R4-151188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UE self-desensitization issue for inter-band CA consisting of B41 due to insufficient cross-band isolation was brought up in R4-73AH-0024 [1] and R4-150956 [2]</a:t>
            </a:r>
          </a:p>
          <a:p>
            <a:r>
              <a:rPr lang="en-US" sz="2400" dirty="0" smtClean="0"/>
              <a:t>The existing framework for H/H and L/L CA combinations </a:t>
            </a:r>
            <a:r>
              <a:rPr lang="en-US" sz="2400" dirty="0" smtClean="0">
                <a:latin typeface="Symbol" pitchFamily="18" charset="2"/>
              </a:rPr>
              <a:t>D</a:t>
            </a:r>
            <a:r>
              <a:rPr lang="en-US" sz="2400" dirty="0" smtClean="0"/>
              <a:t>Tib and </a:t>
            </a:r>
            <a:r>
              <a:rPr lang="en-US" sz="2400" dirty="0" smtClean="0">
                <a:latin typeface="Symbol" pitchFamily="18" charset="2"/>
              </a:rPr>
              <a:t>D</a:t>
            </a:r>
            <a:r>
              <a:rPr lang="en-US" sz="2400" dirty="0" smtClean="0"/>
              <a:t>Rib relaxations [3] also may not be sufficient to address certain CA combination requirements as brought up in R4-73AH-0100 [4] and R4-73AH-0057 [5], where inter-band CA consisting of B41 can be a good example.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 Combinations Consisting of B41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514600" y="1752600"/>
          <a:ext cx="4114800" cy="4267197"/>
        </p:xfrm>
        <a:graphic>
          <a:graphicData uri="http://schemas.openxmlformats.org/drawingml/2006/table">
            <a:tbl>
              <a:tblPr/>
              <a:tblGrid>
                <a:gridCol w="1910703"/>
                <a:gridCol w="2204097"/>
              </a:tblGrid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 Combination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Simultaneous Tx/Rx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CA_39A_41A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CA_41A_42A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CA_41A_42C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800" dirty="0" smtClean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CA_1A_41C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CA_26A_41C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CA_8A_41C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CA_25A_41C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413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CA_3A_41A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Yes</a:t>
                      </a:r>
                      <a:endParaRPr lang="en-US" sz="18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for CA with B41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#</a:t>
            </a:r>
            <a:r>
              <a:rPr lang="en-US" sz="2400" dirty="0" smtClean="0"/>
              <a:t>1: For B41 paired with a TDD band, the desensitization would only occur under simultaneous Tx/Rx operation.</a:t>
            </a:r>
          </a:p>
          <a:p>
            <a:r>
              <a:rPr lang="en-US" sz="2400" dirty="0" smtClean="0"/>
              <a:t>#2: For B41 paired with an FDD band, the desensitization may occur when UL is in FDD band, and would only occur under simultaneous Tx/Rx when UL is in B41.</a:t>
            </a:r>
          </a:p>
          <a:p>
            <a:r>
              <a:rPr lang="en-US" sz="2400" dirty="0" smtClean="0"/>
              <a:t>#3: For B41 paired with any low band, no additional relaxation is required except when there is harmonic problem.</a:t>
            </a:r>
          </a:p>
          <a:p>
            <a:r>
              <a:rPr lang="en-US" sz="2400" dirty="0" smtClean="0"/>
              <a:t>#4: Desensitization level can be around 5 dB for B41 and 1.8 dB for its pairing band according to [2]. 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following WF proposals are intended to address the self-desensitization issue for inter-band CA consisting of B41,  </a:t>
            </a:r>
          </a:p>
          <a:p>
            <a:pPr lvl="1"/>
            <a:r>
              <a:rPr lang="en-US" sz="2000" b="1" dirty="0" smtClean="0"/>
              <a:t>Proposal 1</a:t>
            </a:r>
            <a:r>
              <a:rPr lang="en-US" sz="2000" dirty="0" smtClean="0"/>
              <a:t>: RAN4 to study the reference sensitivity degradation for both B41 and its pairing band due to insufficient cross-band isolation based on the available filter (single wideband filter) performance data.</a:t>
            </a:r>
          </a:p>
          <a:p>
            <a:pPr lvl="1"/>
            <a:r>
              <a:rPr lang="en-US" sz="2000" b="1" dirty="0" smtClean="0"/>
              <a:t>Proposal 2</a:t>
            </a:r>
            <a:r>
              <a:rPr lang="en-US" sz="2000" dirty="0" smtClean="0"/>
              <a:t>: For B41 paired with a high-band or 3.5-GHz band with either B41+FDD or B41+TDD supporting simultaneous Tx/Rx, RAN4 to also study additional  </a:t>
            </a:r>
            <a:r>
              <a:rPr lang="en-US" sz="2000" dirty="0" smtClean="0">
                <a:latin typeface="Symbol" pitchFamily="18" charset="2"/>
              </a:rPr>
              <a:t>D</a:t>
            </a:r>
            <a:r>
              <a:rPr lang="en-US" sz="2000" dirty="0" smtClean="0"/>
              <a:t>Tib and </a:t>
            </a:r>
            <a:r>
              <a:rPr lang="en-US" sz="2000" dirty="0" smtClean="0">
                <a:latin typeface="Symbol" pitchFamily="18" charset="2"/>
              </a:rPr>
              <a:t>D</a:t>
            </a:r>
            <a:r>
              <a:rPr lang="en-US" sz="2000" dirty="0" smtClean="0"/>
              <a:t>Rib required for B41 on top of the existing framework such that no further reference sensitivity relaxation is needed for both B41 and its paring band.</a:t>
            </a:r>
          </a:p>
          <a:p>
            <a:pPr lvl="1"/>
            <a:r>
              <a:rPr lang="en-US" sz="2000" b="1" dirty="0" smtClean="0"/>
              <a:t>Proposal 3</a:t>
            </a:r>
            <a:r>
              <a:rPr lang="en-US" sz="2000" dirty="0" smtClean="0"/>
              <a:t>:  Based on the analysis results of Proposal 1 and 2, RAN4 to decide how to define the additional requirements on case-by-case basis.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382000" cy="464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[1] R4-73AH-0024, “On cross-band isolation of B41+B42+B42 CA UE”, SoftBank Mobile, TSG-RAN WG4 #73AH UE RF Ad Hoc Meeting, Oulu, Finland, January 13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– 16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, 2015</a:t>
            </a:r>
          </a:p>
          <a:p>
            <a:pPr>
              <a:buNone/>
            </a:pPr>
            <a:r>
              <a:rPr lang="en-US" sz="2000" dirty="0" smtClean="0"/>
              <a:t>[2] R4-150956, “Way forward proposal for inter-band CA consisting of B41”, MediaTek Inc., TSG-RAN WG4 #74, Athens, Greece, February 9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– 13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, 2015</a:t>
            </a:r>
          </a:p>
          <a:p>
            <a:pPr>
              <a:buNone/>
            </a:pPr>
            <a:r>
              <a:rPr lang="en-US" sz="2000" dirty="0" smtClean="0"/>
              <a:t>[3] R4-146833, “Additional framework for Interband CA relaxations”, Nokia Corporation, Telecom Italia, Sprint, Ericsson, TeliaSonera, Orange, Vodafone, TSG-RAN WG4 Meeting #72bis, Singapore, Oct. 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– Oct. 10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, 2014</a:t>
            </a:r>
          </a:p>
          <a:p>
            <a:pPr>
              <a:buNone/>
            </a:pPr>
            <a:r>
              <a:rPr lang="en-US" sz="2000" dirty="0" smtClean="0"/>
              <a:t>[4] R4-73AH-0100, “A closer look at the framework for quadplexed combinations”, Qualcomm Incorporated, TSG-RAN WG4 #73AH UE RF Ad Hoc Meeting, Oulu, Finland, January 13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– 16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, 2015</a:t>
            </a:r>
          </a:p>
          <a:p>
            <a:pPr>
              <a:buNone/>
            </a:pPr>
            <a:r>
              <a:rPr lang="en-US" sz="2000" dirty="0" smtClean="0"/>
              <a:t>[5] R4-73AH-0057, “Relaxations of FDD-TDD CA supporting simultaneous Tx/Rx”, MediaTek Inc., TSG-RAN WG4 #73AH UE RF Ad Hoc Meeting, Oulu, Finland, January 13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– 16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, 2015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571</Words>
  <Application>Microsoft Office PowerPoint</Application>
  <PresentationFormat>On-screen Show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Proposals for Inter-band CA Consisting of B41</vt:lpstr>
      <vt:lpstr>Background</vt:lpstr>
      <vt:lpstr>CA Combinations Consisting of B41</vt:lpstr>
      <vt:lpstr>Observations for CA with B41</vt:lpstr>
      <vt:lpstr>Way Forward Proposals</vt:lpstr>
      <vt:lpstr>References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Proposals for Inter-band CA Consisting of B41</dc:title>
  <dc:creator>vend_james.wang</dc:creator>
  <cp:lastModifiedBy>vend_james.wang</cp:lastModifiedBy>
  <cp:revision>6</cp:revision>
  <dcterms:created xsi:type="dcterms:W3CDTF">2015-02-11T07:19:55Z</dcterms:created>
  <dcterms:modified xsi:type="dcterms:W3CDTF">2015-02-12T15:17:49Z</dcterms:modified>
</cp:coreProperties>
</file>