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D2D interruption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Intel, Ericsson, </a:t>
            </a:r>
            <a:r>
              <a:rPr lang="en-US" altLang="ja-JP" dirty="0" smtClean="0">
                <a:ea typeface="MS PGothic" panose="020B0600070205080204" pitchFamily="34" charset="-128"/>
              </a:rPr>
              <a:t>Qualcomm, LG Electronics 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R4-151124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50711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3GPP TSG-RAN WG4 Meeting #74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Athens, Greece, 9-13 Feb, 2015</a:t>
            </a: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Agenda Item: </a:t>
            </a:r>
            <a:r>
              <a:rPr lang="en-GB" altLang="zh-CN" b="1" dirty="0" smtClean="0">
                <a:ea typeface="宋体" panose="02010600030101010101" pitchFamily="2" charset="-122"/>
              </a:rPr>
              <a:t>6.6.3.1</a:t>
            </a:r>
          </a:p>
          <a:p>
            <a:pPr eaLnBrk="1" hangingPunct="1"/>
            <a:r>
              <a:rPr lang="en-GB" altLang="zh-CN" b="1" dirty="0" smtClean="0">
                <a:ea typeface="宋体" panose="02010600030101010101" pitchFamily="2" charset="-122"/>
              </a:rPr>
              <a:t>Document for : Approval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sz="2800" b="1" u="sng" dirty="0" smtClean="0"/>
              <a:t>Observation</a:t>
            </a:r>
            <a:r>
              <a:rPr lang="en-US" altLang="zh-CN" sz="2800" b="1" u="sng" dirty="0"/>
              <a:t>: </a:t>
            </a:r>
            <a:r>
              <a:rPr lang="en-US" altLang="zh-CN" sz="2800" b="1" dirty="0"/>
              <a:t>The </a:t>
            </a:r>
            <a:r>
              <a:rPr lang="en-US" altLang="zh-CN" sz="2800" b="1" dirty="0" smtClean="0"/>
              <a:t>current </a:t>
            </a:r>
            <a:r>
              <a:rPr lang="en-US" altLang="zh-CN" sz="2800" b="1" dirty="0" err="1" smtClean="0"/>
              <a:t>ProSe</a:t>
            </a:r>
            <a:r>
              <a:rPr lang="en-US" altLang="zh-CN" sz="2800" b="1" dirty="0" smtClean="0"/>
              <a:t> requirements </a:t>
            </a:r>
            <a:r>
              <a:rPr lang="en-US" altLang="zh-CN" sz="2800" b="1" dirty="0"/>
              <a:t>does not specify </a:t>
            </a:r>
            <a:r>
              <a:rPr lang="en-US" altLang="zh-CN" sz="2800" b="1" dirty="0" smtClean="0"/>
              <a:t>any </a:t>
            </a:r>
            <a:r>
              <a:rPr lang="en-US" altLang="zh-CN" sz="2800" b="1" dirty="0" err="1" smtClean="0"/>
              <a:t>Pcell</a:t>
            </a:r>
            <a:r>
              <a:rPr lang="en-US" altLang="zh-CN" sz="2800" b="1" dirty="0" smtClean="0"/>
              <a:t> interruption requirements during </a:t>
            </a:r>
            <a:r>
              <a:rPr lang="en-US" altLang="zh-CN" sz="2800" b="1" dirty="0" err="1"/>
              <a:t>ProSe</a:t>
            </a:r>
            <a:r>
              <a:rPr lang="en-US" altLang="zh-CN" sz="2800" b="1" dirty="0"/>
              <a:t> Direct Communication </a:t>
            </a:r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Proposal </a:t>
            </a:r>
            <a:r>
              <a:rPr lang="en-US" altLang="zh-CN" b="1" u="sng" dirty="0"/>
              <a:t>#1: </a:t>
            </a:r>
            <a:r>
              <a:rPr lang="en-US" altLang="zh-CN" b="1" i="1" dirty="0" smtClean="0"/>
              <a:t>RAN4 </a:t>
            </a:r>
            <a:r>
              <a:rPr lang="en-US" altLang="zh-CN" b="1" i="1" dirty="0"/>
              <a:t>will </a:t>
            </a:r>
            <a:r>
              <a:rPr lang="en-US" altLang="zh-CN" b="1" i="1" dirty="0" smtClean="0"/>
              <a:t>investigate </a:t>
            </a:r>
            <a:r>
              <a:rPr lang="en-US" altLang="zh-CN" b="1" i="1" dirty="0"/>
              <a:t>the </a:t>
            </a:r>
            <a:r>
              <a:rPr lang="en-US" altLang="zh-CN" b="1" i="1" dirty="0" smtClean="0"/>
              <a:t>requirements of </a:t>
            </a:r>
            <a:r>
              <a:rPr lang="en-US" altLang="zh-CN" b="1" i="1" dirty="0"/>
              <a:t>existing </a:t>
            </a:r>
            <a:r>
              <a:rPr lang="en-US" altLang="zh-CN" b="1" i="1" dirty="0" err="1"/>
              <a:t>PCell</a:t>
            </a:r>
            <a:r>
              <a:rPr lang="en-US" altLang="zh-CN" b="1" i="1" dirty="0"/>
              <a:t> interruption </a:t>
            </a:r>
            <a:r>
              <a:rPr lang="en-US" altLang="zh-CN" b="1" i="1" dirty="0" smtClean="0"/>
              <a:t>for </a:t>
            </a:r>
            <a:r>
              <a:rPr lang="en-US" altLang="zh-CN" b="1" i="1" dirty="0"/>
              <a:t>Prose </a:t>
            </a:r>
            <a:r>
              <a:rPr lang="en-US" altLang="zh-CN" b="1" i="1" dirty="0" smtClean="0"/>
              <a:t>Direct </a:t>
            </a:r>
            <a:r>
              <a:rPr lang="en-US" altLang="zh-CN" b="1" i="1" dirty="0"/>
              <a:t>Communication on the UE power </a:t>
            </a:r>
            <a:r>
              <a:rPr lang="en-US" altLang="zh-CN" b="1" i="1" dirty="0" smtClean="0"/>
              <a:t>consumption in TEI12.</a:t>
            </a:r>
            <a:endParaRPr lang="en-US" altLang="zh-CN" b="1" i="1" dirty="0"/>
          </a:p>
          <a:p>
            <a:r>
              <a:rPr lang="en-US" altLang="zh-CN" b="1" u="sng" dirty="0"/>
              <a:t>Proposal </a:t>
            </a:r>
            <a:r>
              <a:rPr lang="en-US" altLang="zh-CN" b="1" u="sng" dirty="0" smtClean="0"/>
              <a:t>#2: </a:t>
            </a:r>
            <a:r>
              <a:rPr lang="en-US" altLang="zh-CN" b="1" i="1" dirty="0" smtClean="0"/>
              <a:t>Based </a:t>
            </a:r>
            <a:r>
              <a:rPr lang="en-US" altLang="zh-CN" b="1" i="1" dirty="0"/>
              <a:t>on the outcome of the investigation RAN4 will decide whether additional </a:t>
            </a:r>
            <a:r>
              <a:rPr lang="en-US" altLang="zh-CN" b="1" i="1" dirty="0" err="1"/>
              <a:t>PCell</a:t>
            </a:r>
            <a:r>
              <a:rPr lang="en-US" altLang="zh-CN" b="1" i="1" dirty="0"/>
              <a:t> interruption requirements are needed or not for Prose Direct Communication e.g. </a:t>
            </a:r>
          </a:p>
          <a:p>
            <a:pPr lvl="1"/>
            <a:r>
              <a:rPr lang="en-US" altLang="zh-CN" b="1" i="1" dirty="0"/>
              <a:t>Need for </a:t>
            </a:r>
            <a:r>
              <a:rPr lang="en-US" altLang="zh-CN" b="1" i="1" dirty="0" err="1"/>
              <a:t>Pcell</a:t>
            </a:r>
            <a:r>
              <a:rPr lang="en-US" altLang="zh-CN" b="1" i="1" dirty="0"/>
              <a:t> interruption requirements to allow switching ON/OFF receiver chain dedicated for </a:t>
            </a:r>
            <a:r>
              <a:rPr lang="en-US" altLang="zh-CN" b="1" i="1" dirty="0" err="1"/>
              <a:t>ProSe</a:t>
            </a:r>
            <a:r>
              <a:rPr lang="en-US" altLang="zh-CN" b="1" i="1" dirty="0"/>
              <a:t> reception during </a:t>
            </a:r>
            <a:r>
              <a:rPr lang="en-US" altLang="zh-CN" b="1" i="1" dirty="0" err="1"/>
              <a:t>ProSe</a:t>
            </a:r>
            <a:r>
              <a:rPr lang="en-US" altLang="zh-CN" b="1" i="1" dirty="0"/>
              <a:t> direct communication. </a:t>
            </a:r>
          </a:p>
          <a:p>
            <a:r>
              <a:rPr lang="en-US" altLang="zh-CN" b="1" u="sng" dirty="0"/>
              <a:t>Proposal </a:t>
            </a:r>
            <a:r>
              <a:rPr lang="en-US" altLang="zh-CN" b="1" u="sng" dirty="0" smtClean="0"/>
              <a:t>#3: </a:t>
            </a:r>
            <a:r>
              <a:rPr lang="en-US" altLang="zh-CN" b="1" i="1" dirty="0" smtClean="0"/>
              <a:t>Any </a:t>
            </a:r>
            <a:r>
              <a:rPr lang="en-US" altLang="zh-CN" b="1" i="1" dirty="0"/>
              <a:t>additional </a:t>
            </a:r>
            <a:r>
              <a:rPr lang="en-US" altLang="zh-CN" b="1" i="1" dirty="0" err="1"/>
              <a:t>PCell</a:t>
            </a:r>
            <a:r>
              <a:rPr lang="en-US" altLang="zh-CN" b="1" i="1" dirty="0"/>
              <a:t> interruption requirements if decided to be specified, shall take into account:</a:t>
            </a:r>
          </a:p>
          <a:p>
            <a:pPr lvl="1"/>
            <a:r>
              <a:rPr lang="en-US" altLang="zh-CN" b="1" i="1" dirty="0"/>
              <a:t>UE power consumption benefit and</a:t>
            </a:r>
          </a:p>
          <a:p>
            <a:pPr lvl="1"/>
            <a:r>
              <a:rPr lang="en-US" altLang="zh-CN" b="1" i="1" dirty="0"/>
              <a:t>System impact.   </a:t>
            </a:r>
          </a:p>
          <a:p>
            <a:endParaRPr lang="en-US" altLang="zh-CN" b="1" i="1" dirty="0" smtClean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158</Words>
  <Application>Microsoft Office PowerPoint</Application>
  <PresentationFormat>Widescreen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Wayforward on D2D interruption 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50</cp:revision>
  <dcterms:created xsi:type="dcterms:W3CDTF">2015-02-12T12:41:14Z</dcterms:created>
  <dcterms:modified xsi:type="dcterms:W3CDTF">2015-02-13T09:18:40Z</dcterms:modified>
</cp:coreProperties>
</file>