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738" y="-2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dirty="0" smtClean="0"/>
              <a:t>on DC SDR test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DOCOMO. INC</a:t>
            </a:r>
            <a:r>
              <a:rPr kumimoji="1" lang="en-US" altLang="ja-JP" dirty="0" smtClean="0"/>
              <a:t>,…</a:t>
            </a:r>
            <a:endParaRPr kumimoji="1" lang="ja-JP" alt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380288" y="18891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itchFamily="50" charset="-128"/>
              </a:rPr>
              <a:t>R4-151115</a:t>
            </a:r>
            <a:endParaRPr lang="en-US" altLang="ja-JP" b="1" dirty="0">
              <a:ea typeface="MS PGothic" pitchFamily="50" charset="-128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52400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b="1" dirty="0">
                <a:ea typeface="SimSun" pitchFamily="2" charset="-122"/>
              </a:rPr>
              <a:t>3GPP TSG-RAN WG4 Meeting #74</a:t>
            </a:r>
            <a:endParaRPr lang="zh-CN" altLang="zh-CN" b="1" dirty="0">
              <a:ea typeface="SimSun" pitchFamily="2" charset="-122"/>
            </a:endParaRPr>
          </a:p>
          <a:p>
            <a:pPr eaLnBrk="1" hangingPunct="1"/>
            <a:r>
              <a:rPr lang="en-GB" altLang="zh-CN" b="1" dirty="0">
                <a:ea typeface="SimSun" pitchFamily="2" charset="-122"/>
              </a:rPr>
              <a:t>Athens, Greece, 9-13 Feb, 2015</a:t>
            </a:r>
          </a:p>
          <a:p>
            <a:pPr eaLnBrk="1" hangingPunct="1"/>
            <a:r>
              <a:rPr lang="en-GB" altLang="zh-CN" b="1" dirty="0">
                <a:ea typeface="SimSun" pitchFamily="2" charset="-122"/>
              </a:rPr>
              <a:t>Agenda Item: </a:t>
            </a:r>
            <a:r>
              <a:rPr lang="en-US" altLang="zh-CN" b="1" dirty="0" smtClean="0">
                <a:ea typeface="SimSun" pitchFamily="2" charset="-122"/>
              </a:rPr>
              <a:t>6.8.1</a:t>
            </a:r>
            <a:endParaRPr lang="zh-CN" altLang="zh-CN" b="1" dirty="0"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7647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Autofit/>
          </a:bodyPr>
          <a:lstStyle/>
          <a:p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DC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SDR </a:t>
            </a: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tests</a:t>
            </a:r>
          </a:p>
          <a:p>
            <a:pPr lvl="1"/>
            <a:r>
              <a:rPr lang="en-US" altLang="ja-JP" sz="2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Specify for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both sync DC and </a:t>
            </a:r>
            <a:r>
              <a:rPr lang="en-US" altLang="ja-JP" sz="20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sync+async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DC UE. </a:t>
            </a:r>
            <a:endParaRPr lang="en-US" altLang="ja-JP" sz="2000" dirty="0" smtClean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lvl="2"/>
            <a:r>
              <a:rPr lang="en-US" altLang="ja-JP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Apply </a:t>
            </a:r>
            <a:r>
              <a:rPr lang="en-US" altLang="ja-JP" sz="1800" dirty="0" err="1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async</a:t>
            </a:r>
            <a:r>
              <a:rPr lang="en-US" altLang="ja-JP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DC SDR test when UE supports </a:t>
            </a:r>
            <a:r>
              <a:rPr lang="en-US" altLang="ja-JP" sz="1800" dirty="0" err="1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sync+async</a:t>
            </a:r>
            <a:r>
              <a:rPr lang="en-US" altLang="ja-JP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DC. If UE supports only sync DC, apply sync DC SDR test.</a:t>
            </a:r>
          </a:p>
          <a:p>
            <a:pPr lvl="2"/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Timing offset is 0us for sync DC UE </a:t>
            </a:r>
            <a:r>
              <a:rPr lang="en-US" altLang="ja-JP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test and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500us for </a:t>
            </a:r>
            <a:r>
              <a:rPr lang="en-US" altLang="ja-JP" sz="18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sync+async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DC </a:t>
            </a:r>
            <a:r>
              <a:rPr lang="en-US" altLang="ja-JP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UE test. </a:t>
            </a:r>
          </a:p>
          <a:p>
            <a:pPr lvl="1"/>
            <a:r>
              <a:rPr lang="en-US" altLang="ja-JP" sz="2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Apply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DC SDR test to CA+DC UE on top of CA SDR </a:t>
            </a:r>
            <a:r>
              <a:rPr lang="en-US" altLang="ja-JP" sz="2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test.</a:t>
            </a:r>
          </a:p>
          <a:p>
            <a:pPr lvl="1"/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Apply DC SDR test to any one of the supported DC configurations covering the largest aggregated bandwidth combination. </a:t>
            </a:r>
            <a:endParaRPr lang="en-US" altLang="ja-JP" sz="2000" dirty="0" smtClean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lvl="1"/>
            <a:r>
              <a:rPr lang="en-US" altLang="ja-JP" sz="2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Specifying </a:t>
            </a:r>
            <a:r>
              <a:rPr lang="en-US" altLang="ja-JP" sz="2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DC SDR test for the UE supporting either DC (1A) or DC (3C) or both, and corresponding applicability</a:t>
            </a:r>
          </a:p>
          <a:p>
            <a:pPr lvl="2"/>
            <a:r>
              <a:rPr lang="en-US" altLang="ja-JP" sz="16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For DC (1A) the TB success rate per CG will be used as text metric</a:t>
            </a:r>
            <a:endParaRPr lang="en-US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0365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Annex: DC SDR test cases</a:t>
            </a:r>
            <a:endParaRPr kumimoji="1" lang="ja-JP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58" y="1772814"/>
          <a:ext cx="8280921" cy="3816428"/>
        </p:xfrm>
        <a:graphic>
          <a:graphicData uri="http://schemas.openxmlformats.org/drawingml/2006/table">
            <a:tbl>
              <a:tblPr/>
              <a:tblGrid>
                <a:gridCol w="2898565"/>
                <a:gridCol w="2898565"/>
                <a:gridCol w="2483791"/>
              </a:tblGrid>
              <a:tr h="424048">
                <a:tc grid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DC SDR requirements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Configurations</a:t>
                      </a:r>
                      <a:endParaRPr lang="zh-CN" sz="2400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095">
                <a:tc row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For synchronous capable UE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Supporting DC SCG bearer (1A)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2UL, 0 time offset</a:t>
                      </a:r>
                      <a:endParaRPr lang="zh-CN" sz="2400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0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Supporting DC Split bearer (3C)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2UL, 0 time offset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095">
                <a:tc row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For sync + </a:t>
                      </a:r>
                      <a:r>
                        <a:rPr lang="en-GB" sz="2400" kern="1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Async</a:t>
                      </a: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capable UE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Supporting DC SCG bearer (1A)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2UL, 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500</a:t>
                      </a: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time offset 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0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Supporting DC Split bearer (3C)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2UL, 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500</a:t>
                      </a: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time offset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10365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228</Words>
  <Application>Microsoft Office PowerPoint</Application>
  <PresentationFormat>画面に合わせる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DC SDR test</vt:lpstr>
      <vt:lpstr>Way forward</vt:lpstr>
      <vt:lpstr>Annex: DC SDR test cases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work plan for high speed SI</dc:title>
  <dc:creator>5498505</dc:creator>
  <cp:lastModifiedBy>sano</cp:lastModifiedBy>
  <cp:revision>42</cp:revision>
  <dcterms:created xsi:type="dcterms:W3CDTF">2015-02-12T05:04:39Z</dcterms:created>
  <dcterms:modified xsi:type="dcterms:W3CDTF">2015-02-13T06:48:13Z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1423800004</vt:lpwstr>
  </property>
</Properties>
</file>