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27/01/2015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Working Group 4 Meeting #</a:t>
            </a:r>
            <a:r>
              <a:rPr lang="en-US" dirty="0" smtClean="0"/>
              <a:t>74</a:t>
            </a:r>
            <a:r>
              <a:rPr lang="en-GB" i="1" dirty="0" smtClean="0"/>
              <a:t>                        </a:t>
            </a:r>
            <a:r>
              <a:rPr lang="en-GB" i="1" dirty="0" smtClean="0">
                <a:solidFill>
                  <a:srgbClr val="FF0000"/>
                </a:solidFill>
              </a:rPr>
              <a:t> </a:t>
            </a:r>
            <a:r>
              <a:rPr lang="en-US" b="1" u="sng" smtClean="0"/>
              <a:t>R4-150538</a:t>
            </a:r>
          </a:p>
          <a:p>
            <a:r>
              <a:rPr lang="sv-SE" smtClean="0"/>
              <a:t>Athens</a:t>
            </a:r>
            <a:r>
              <a:rPr lang="sv-SE" dirty="0" smtClean="0"/>
              <a:t>, Greece, 9-13 February </a:t>
            </a:r>
            <a:r>
              <a:rPr lang="sv-SE" dirty="0"/>
              <a:t>2015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</a:t>
            </a:r>
            <a:r>
              <a:rPr lang="en-GB" dirty="0" smtClean="0"/>
              <a:t>Nokia Corporation, Ericsson, CMCC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GB" b="1" dirty="0" smtClean="0"/>
              <a:t>	</a:t>
            </a:r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GB" dirty="0"/>
              <a:t>Pairing UL and DL CA configurations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b="1" dirty="0" smtClean="0"/>
              <a:t>3.1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552" y="2636912"/>
            <a:ext cx="76328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Background:</a:t>
            </a:r>
          </a:p>
          <a:p>
            <a:r>
              <a:rPr lang="en-US" dirty="0"/>
              <a:t>For DL carrier aggregation perspective, in Rel-12, some 3DL CA configurations were </a:t>
            </a:r>
            <a:r>
              <a:rPr lang="en-US" dirty="0" smtClean="0"/>
              <a:t>completed at RAN#66 (December 2014) In </a:t>
            </a:r>
            <a:r>
              <a:rPr lang="en-US" dirty="0"/>
              <a:t>the market, 3DL CA service was launched in the end of </a:t>
            </a:r>
            <a:r>
              <a:rPr lang="en-US" dirty="0" smtClean="0"/>
              <a:t>2014.</a:t>
            </a:r>
            <a:endParaRPr lang="en-US" dirty="0"/>
          </a:p>
          <a:p>
            <a:r>
              <a:rPr lang="en-US" dirty="0"/>
              <a:t>For UL carrier aggregation perspective</a:t>
            </a:r>
            <a:r>
              <a:rPr lang="en-US" dirty="0" smtClean="0"/>
              <a:t>, </a:t>
            </a:r>
            <a:r>
              <a:rPr lang="en-US" dirty="0"/>
              <a:t>2UL CA </a:t>
            </a:r>
            <a:r>
              <a:rPr lang="en-US" dirty="0" smtClean="0"/>
              <a:t>features </a:t>
            </a:r>
            <a:r>
              <a:rPr lang="en-US" dirty="0"/>
              <a:t>were completed in Rel-12 time frame. </a:t>
            </a:r>
            <a:r>
              <a:rPr lang="en-US" dirty="0" smtClean="0"/>
              <a:t>Moreover</a:t>
            </a:r>
            <a:r>
              <a:rPr lang="en-US" dirty="0"/>
              <a:t>, some 2UL CA configurations like 1+3, 1+19 and 3+19 are constituent 2DL CA configurations for 3DL CA like 1+3+19. Therefore, it would be natural that 3DL CA of 1+3+19 and 2UL CA of 1+3, 1+19 and 3+19 </a:t>
            </a:r>
            <a:r>
              <a:rPr lang="en-US" dirty="0" smtClean="0"/>
              <a:t>can be used in </a:t>
            </a:r>
            <a:r>
              <a:rPr lang="en-US" dirty="0"/>
              <a:t>the same network.</a:t>
            </a:r>
          </a:p>
          <a:p>
            <a:r>
              <a:rPr lang="en-US" dirty="0"/>
              <a:t>With the consideration of the </a:t>
            </a:r>
            <a:r>
              <a:rPr lang="en-US" dirty="0" smtClean="0"/>
              <a:t>above</a:t>
            </a:r>
            <a:r>
              <a:rPr lang="en-US" dirty="0"/>
              <a:t> </a:t>
            </a:r>
            <a:r>
              <a:rPr lang="en-US" dirty="0" smtClean="0"/>
              <a:t>it is important </a:t>
            </a:r>
            <a:r>
              <a:rPr lang="en-US" dirty="0"/>
              <a:t>that the requirements for 2UL/3DL CA should be specified as soon as possible</a:t>
            </a:r>
            <a:r>
              <a:rPr lang="en-US" dirty="0" smtClean="0"/>
              <a:t>.</a:t>
            </a:r>
          </a:p>
          <a:p>
            <a:endParaRPr lang="fi-FI" dirty="0"/>
          </a:p>
          <a:p>
            <a:r>
              <a:rPr lang="fi-FI" sz="1400" dirty="0">
                <a:solidFill>
                  <a:srgbClr val="FF0000"/>
                </a:solidFill>
              </a:rPr>
              <a:t>REFERENCE: R4-73AH-0034:     Handling of inter band CA for 2UL/3DL for FDD, Source: NTT DOCOMO, INC.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764704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Way Forward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Start </a:t>
            </a:r>
            <a:r>
              <a:rPr lang="en-US" dirty="0"/>
              <a:t>a common WI in next RAN#67 for pairing of existing interband 3 DL CC (3 bands) and 2 UL CC (2 bands) CA configurations. </a:t>
            </a:r>
            <a:endParaRPr lang="en-US" dirty="0" smtClean="0"/>
          </a:p>
          <a:p>
            <a:r>
              <a:rPr lang="fi-FI" dirty="0" smtClean="0">
                <a:solidFill>
                  <a:srgbClr val="0070C0"/>
                </a:solidFill>
              </a:rPr>
              <a:t>Scope of the work</a:t>
            </a:r>
            <a:endParaRPr lang="en-US" dirty="0">
              <a:solidFill>
                <a:srgbClr val="0070C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i-FI" dirty="0"/>
              <a:t>As a part of the WI </a:t>
            </a:r>
            <a:r>
              <a:rPr lang="en-US" dirty="0"/>
              <a:t>evaluate the impact of the active 2UL CCs on DL CC whose UL is not active for individual inter band CA configurations and agree how the Rx requirements are defined</a:t>
            </a:r>
            <a:r>
              <a:rPr lang="en-US" dirty="0" smtClean="0"/>
              <a:t>. Enhance current 2UL Class A4 MSD requirement table to cover cases where band other than the ones transmitting is interfered or create new table for this.</a:t>
            </a:r>
          </a:p>
          <a:p>
            <a:pPr lvl="0"/>
            <a:r>
              <a:rPr lang="fi-FI" dirty="0" smtClean="0">
                <a:solidFill>
                  <a:srgbClr val="0070C0"/>
                </a:solidFill>
              </a:rPr>
              <a:t>Technical report and CR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One Technica </a:t>
            </a:r>
            <a:r>
              <a:rPr lang="fi-FI" dirty="0"/>
              <a:t>report is </a:t>
            </a:r>
            <a:r>
              <a:rPr lang="fi-FI" dirty="0" smtClean="0"/>
              <a:t>used to document the studies for </a:t>
            </a:r>
            <a:r>
              <a:rPr lang="fi-FI" dirty="0" smtClean="0">
                <a:solidFill>
                  <a:srgbClr val="FF0000"/>
                </a:solidFill>
              </a:rPr>
              <a:t>all </a:t>
            </a:r>
            <a:r>
              <a:rPr lang="fi-FI" dirty="0" smtClean="0"/>
              <a:t>3DL/2UL pairs and for general aspects such as how Rx requirements are defined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Once </a:t>
            </a:r>
            <a:r>
              <a:rPr lang="en-US" dirty="0"/>
              <a:t>the work </a:t>
            </a:r>
            <a:r>
              <a:rPr lang="en-US" dirty="0" smtClean="0"/>
              <a:t>for at least one 3DL/2UL </a:t>
            </a:r>
            <a:r>
              <a:rPr lang="en-US" dirty="0"/>
              <a:t>CA configuration pair is complete and the way how to define Rx requirements is agreed a CR for TS36.101 </a:t>
            </a:r>
            <a:r>
              <a:rPr lang="en-US" dirty="0" smtClean="0"/>
              <a:t>is created.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common CR covering new 3DL/2UL CA configuration pairs that are finalized is agreed in RAN4 prior each RAN </a:t>
            </a:r>
            <a:r>
              <a:rPr lang="en-US" dirty="0" smtClean="0"/>
              <a:t>Plenary</a:t>
            </a:r>
            <a:r>
              <a:rPr lang="en-US" dirty="0"/>
              <a:t> </a:t>
            </a:r>
            <a:r>
              <a:rPr lang="en-US" dirty="0" smtClean="0"/>
              <a:t>to ensure that there is no delay introducing requirements into the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7333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404664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WI project management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3DL/2UL </a:t>
            </a:r>
            <a:r>
              <a:rPr lang="en-US" dirty="0"/>
              <a:t>configuration pairs part of the WI are proposed by operators and captured into the WID by the </a:t>
            </a:r>
            <a:r>
              <a:rPr lang="en-US" dirty="0" smtClean="0"/>
              <a:t>rapporteur.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Only such 3DL and 2UL CA configurations can be part of the WI which are already specified in TS 36.101.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New </a:t>
            </a:r>
            <a:r>
              <a:rPr lang="en-US" dirty="0"/>
              <a:t>3DL/2UL CA configuration pairs can be proposed until end of </a:t>
            </a:r>
            <a:r>
              <a:rPr lang="en-US" dirty="0" smtClean="0"/>
              <a:t>REL-13 and WID is updated to include those.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Finalized </a:t>
            </a:r>
            <a:r>
              <a:rPr lang="en-US" dirty="0"/>
              <a:t>3DL/2UL CA configuration pairs </a:t>
            </a:r>
            <a:r>
              <a:rPr lang="en-US" dirty="0" smtClean="0"/>
              <a:t>are listed as completed 3DL/2UL pairings in the WID.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Those </a:t>
            </a:r>
            <a:r>
              <a:rPr lang="en-US" dirty="0"/>
              <a:t>3DL/2UL CA configuration pairs that are not completed during REL-13 will be part of REL-14 </a:t>
            </a:r>
            <a:r>
              <a:rPr lang="en-US" dirty="0" smtClean="0"/>
              <a:t>work</a:t>
            </a:r>
          </a:p>
          <a:p>
            <a:r>
              <a:rPr lang="fi-FI" dirty="0" smtClean="0">
                <a:solidFill>
                  <a:srgbClr val="0070C0"/>
                </a:solidFill>
              </a:rPr>
              <a:t>Further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For DL CA configuration A+B+C It </a:t>
            </a:r>
            <a:r>
              <a:rPr lang="fi-FI" dirty="0"/>
              <a:t>is </a:t>
            </a:r>
            <a:r>
              <a:rPr lang="fi-FI" dirty="0" smtClean="0"/>
              <a:t>not mandatory to specify pairing for all three 2 UL combinations A+B, B+C and A+C if not defined in the WID. </a:t>
            </a:r>
          </a:p>
          <a:p>
            <a:r>
              <a:rPr lang="fi-FI" dirty="0" smtClean="0">
                <a:solidFill>
                  <a:srgbClr val="0070C0"/>
                </a:solidFill>
              </a:rPr>
              <a:t>In Athens we discuss</a:t>
            </a:r>
            <a:endParaRPr lang="fi-FI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For DL CA configuration A+B+C </a:t>
            </a:r>
            <a:r>
              <a:rPr lang="fi-FI" dirty="0" smtClean="0"/>
              <a:t>In case all three </a:t>
            </a:r>
            <a:r>
              <a:rPr lang="fi-FI" dirty="0"/>
              <a:t>2 UL combinations A+B, B+C and A+C </a:t>
            </a:r>
            <a:r>
              <a:rPr lang="fi-FI" dirty="0" smtClean="0"/>
              <a:t>are specified and  paired mandatory support to all three 2 UL configurations is FFS.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35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5576</TotalTime>
  <Words>521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Vasenkari Petri.J (Nokia-CTO/Salo)</cp:lastModifiedBy>
  <cp:revision>79</cp:revision>
  <dcterms:created xsi:type="dcterms:W3CDTF">2014-05-22T15:37:23Z</dcterms:created>
  <dcterms:modified xsi:type="dcterms:W3CDTF">2015-01-30T10:29:13Z</dcterms:modified>
</cp:coreProperties>
</file>