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56" r:id="rId2"/>
    <p:sldId id="258" r:id="rId3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8" d="100"/>
          <a:sy n="108" d="100"/>
        </p:scale>
        <p:origin x="-1674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0986FB2-9ABE-4698-96CC-9A35AC24442C}" type="datetimeFigureOut">
              <a:rPr kumimoji="1" lang="ja-JP" altLang="en-US" smtClean="0"/>
              <a:t>2014/11/22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A765DF7-5642-43E6-A3AE-383F1F201E0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200929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765DF7-5642-43E6-A3AE-383F1F201E07}" type="slidenum">
              <a:rPr kumimoji="1" lang="ja-JP" altLang="en-US" smtClean="0"/>
              <a:t>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781155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マスター サブタイトルの書式設定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2A2124-F8CA-42E9-8FA2-D43E5F1D8635}" type="datetimeFigureOut">
              <a:rPr kumimoji="1" lang="ja-JP" altLang="en-US" smtClean="0"/>
              <a:t>2014/11/22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BE459A-456A-4BF7-BEFF-369AB9A3379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28064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2A2124-F8CA-42E9-8FA2-D43E5F1D8635}" type="datetimeFigureOut">
              <a:rPr kumimoji="1" lang="ja-JP" altLang="en-US" smtClean="0"/>
              <a:t>2014/11/22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BE459A-456A-4BF7-BEFF-369AB9A3379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694931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2A2124-F8CA-42E9-8FA2-D43E5F1D8635}" type="datetimeFigureOut">
              <a:rPr kumimoji="1" lang="ja-JP" altLang="en-US" smtClean="0"/>
              <a:t>2014/11/22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BE459A-456A-4BF7-BEFF-369AB9A3379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495049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2A2124-F8CA-42E9-8FA2-D43E5F1D8635}" type="datetimeFigureOut">
              <a:rPr kumimoji="1" lang="ja-JP" altLang="en-US" smtClean="0"/>
              <a:t>2014/11/22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BE459A-456A-4BF7-BEFF-369AB9A3379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471982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2A2124-F8CA-42E9-8FA2-D43E5F1D8635}" type="datetimeFigureOut">
              <a:rPr kumimoji="1" lang="ja-JP" altLang="en-US" smtClean="0"/>
              <a:t>2014/11/22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BE459A-456A-4BF7-BEFF-369AB9A3379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051694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2A2124-F8CA-42E9-8FA2-D43E5F1D8635}" type="datetimeFigureOut">
              <a:rPr kumimoji="1" lang="ja-JP" altLang="en-US" smtClean="0"/>
              <a:t>2014/11/22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BE459A-456A-4BF7-BEFF-369AB9A3379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938246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2A2124-F8CA-42E9-8FA2-D43E5F1D8635}" type="datetimeFigureOut">
              <a:rPr kumimoji="1" lang="ja-JP" altLang="en-US" smtClean="0"/>
              <a:t>2014/11/22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BE459A-456A-4BF7-BEFF-369AB9A3379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493432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2A2124-F8CA-42E9-8FA2-D43E5F1D8635}" type="datetimeFigureOut">
              <a:rPr kumimoji="1" lang="ja-JP" altLang="en-US" smtClean="0"/>
              <a:t>2014/11/22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BE459A-456A-4BF7-BEFF-369AB9A3379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143661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2A2124-F8CA-42E9-8FA2-D43E5F1D8635}" type="datetimeFigureOut">
              <a:rPr kumimoji="1" lang="ja-JP" altLang="en-US" smtClean="0"/>
              <a:t>2014/11/22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BE459A-456A-4BF7-BEFF-369AB9A3379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066480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2A2124-F8CA-42E9-8FA2-D43E5F1D8635}" type="datetimeFigureOut">
              <a:rPr kumimoji="1" lang="ja-JP" altLang="en-US" smtClean="0"/>
              <a:t>2014/11/22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BE459A-456A-4BF7-BEFF-369AB9A3379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12905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2A2124-F8CA-42E9-8FA2-D43E5F1D8635}" type="datetimeFigureOut">
              <a:rPr kumimoji="1" lang="ja-JP" altLang="en-US" smtClean="0"/>
              <a:t>2014/11/22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BE459A-456A-4BF7-BEFF-369AB9A3379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736767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2A2124-F8CA-42E9-8FA2-D43E5F1D8635}" type="datetimeFigureOut">
              <a:rPr kumimoji="1" lang="ja-JP" altLang="en-US" smtClean="0"/>
              <a:t>2014/11/22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BE459A-456A-4BF7-BEFF-369AB9A3379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523297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altLang="ja-JP" b="1" dirty="0"/>
              <a:t>WF on </a:t>
            </a:r>
            <a:r>
              <a:rPr lang="en-GB" altLang="ja-JP" b="1" dirty="0" smtClean="0"/>
              <a:t>256QAM capability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kumimoji="1" lang="en-US" altLang="ja-JP" dirty="0" smtClean="0">
                <a:solidFill>
                  <a:schemeClr val="tx1"/>
                </a:solidFill>
              </a:rPr>
              <a:t>NTT DOCOMO, INC</a:t>
            </a:r>
            <a:r>
              <a:rPr kumimoji="1" lang="en-US" altLang="ja-JP" dirty="0" smtClean="0">
                <a:solidFill>
                  <a:schemeClr val="tx1"/>
                </a:solidFill>
              </a:rPr>
              <a:t>. </a:t>
            </a:r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4" name="テキスト ボックス 3"/>
          <p:cNvSpPr txBox="1"/>
          <p:nvPr/>
        </p:nvSpPr>
        <p:spPr>
          <a:xfrm>
            <a:off x="5724128" y="188640"/>
            <a:ext cx="32403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ja-JP" dirty="0"/>
              <a:t> </a:t>
            </a:r>
            <a:r>
              <a:rPr lang="en-US" altLang="ja-JP" dirty="0" smtClean="0"/>
              <a:t>R4-148097</a:t>
            </a:r>
          </a:p>
        </p:txBody>
      </p:sp>
      <p:sp>
        <p:nvSpPr>
          <p:cNvPr id="5" name="テキスト ボックス 4"/>
          <p:cNvSpPr txBox="1">
            <a:spLocks noChangeArrowheads="1"/>
          </p:cNvSpPr>
          <p:nvPr/>
        </p:nvSpPr>
        <p:spPr bwMode="auto">
          <a:xfrm>
            <a:off x="34925" y="44450"/>
            <a:ext cx="6018635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9pPr>
          </a:lstStyle>
          <a:p>
            <a:pPr eaLnBrk="1" hangingPunct="1"/>
            <a:r>
              <a:rPr lang="en-GB" altLang="ja-JP" sz="2400" dirty="0">
                <a:cs typeface="Arial" pitchFamily="34" charset="0"/>
              </a:rPr>
              <a:t>3GPP TSG-RAN WG4 Meeting #</a:t>
            </a:r>
            <a:r>
              <a:rPr lang="en-GB" altLang="ja-JP" sz="2400" dirty="0" smtClean="0">
                <a:cs typeface="Arial" pitchFamily="34" charset="0"/>
              </a:rPr>
              <a:t>73</a:t>
            </a:r>
          </a:p>
          <a:p>
            <a:pPr eaLnBrk="1" hangingPunct="1"/>
            <a:r>
              <a:rPr lang="en-GB" altLang="ja-JP" sz="2400" dirty="0" smtClean="0"/>
              <a:t>San Francisco, US, 17</a:t>
            </a:r>
            <a:r>
              <a:rPr lang="en-GB" altLang="ja-JP" sz="2400" baseline="30000" dirty="0" smtClean="0"/>
              <a:t>th</a:t>
            </a:r>
            <a:r>
              <a:rPr lang="en-GB" altLang="ja-JP" sz="2400" dirty="0" smtClean="0"/>
              <a:t> to 21</a:t>
            </a:r>
            <a:r>
              <a:rPr lang="en-GB" altLang="ja-JP" sz="2400" baseline="30000" dirty="0" smtClean="0"/>
              <a:t>th</a:t>
            </a:r>
            <a:r>
              <a:rPr lang="en-GB" altLang="ja-JP" sz="2400" dirty="0" smtClean="0"/>
              <a:t>, November 2014</a:t>
            </a:r>
            <a:endParaRPr lang="ja-JP" altLang="ja-JP" sz="2400" dirty="0"/>
          </a:p>
        </p:txBody>
      </p:sp>
    </p:spTree>
    <p:extLst>
      <p:ext uri="{BB962C8B-B14F-4D97-AF65-F5344CB8AC3E}">
        <p14:creationId xmlns:p14="http://schemas.microsoft.com/office/powerpoint/2010/main" val="322194506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/>
          <a:lstStyle/>
          <a:p>
            <a:r>
              <a:rPr kumimoji="1" lang="en-US" altLang="ja-JP" dirty="0" smtClean="0"/>
              <a:t>Way forward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07504" y="1052736"/>
            <a:ext cx="8856984" cy="5318051"/>
          </a:xfrm>
        </p:spPr>
        <p:txBody>
          <a:bodyPr>
            <a:noAutofit/>
          </a:bodyPr>
          <a:lstStyle/>
          <a:p>
            <a:r>
              <a:rPr lang="en-GB" altLang="ja-JP" dirty="0" smtClean="0"/>
              <a:t>Two </a:t>
            </a:r>
            <a:r>
              <a:rPr lang="en-GB" altLang="ja-JP" dirty="0"/>
              <a:t>separate UE capabilities for 256QAM are </a:t>
            </a:r>
            <a:r>
              <a:rPr lang="en-GB" altLang="ja-JP" dirty="0" smtClean="0"/>
              <a:t>specified. </a:t>
            </a:r>
          </a:p>
          <a:p>
            <a:pPr lvl="1"/>
            <a:r>
              <a:rPr lang="en-GB" altLang="ja-JP" dirty="0" smtClean="0"/>
              <a:t>One </a:t>
            </a:r>
            <a:r>
              <a:rPr lang="en-GB" altLang="ja-JP" dirty="0"/>
              <a:t>is </a:t>
            </a:r>
            <a:r>
              <a:rPr lang="en-GB" altLang="ja-JP" dirty="0" smtClean="0"/>
              <a:t>for per UE. </a:t>
            </a:r>
          </a:p>
          <a:p>
            <a:pPr lvl="1"/>
            <a:r>
              <a:rPr lang="en-GB" altLang="ja-JP" dirty="0" smtClean="0"/>
              <a:t>The other is for per band</a:t>
            </a:r>
            <a:endParaRPr lang="ja-JP" altLang="ja-JP" dirty="0"/>
          </a:p>
          <a:p>
            <a:r>
              <a:rPr lang="en-GB" altLang="ja-JP" dirty="0" smtClean="0"/>
              <a:t>The applicability of per UE, per band or the combinations of them is </a:t>
            </a:r>
            <a:r>
              <a:rPr lang="en-GB" altLang="ja-JP" dirty="0" smtClean="0"/>
              <a:t>FFS.</a:t>
            </a:r>
          </a:p>
          <a:p>
            <a:r>
              <a:rPr lang="en-GB" altLang="ja-JP" dirty="0" smtClean="0"/>
              <a:t>Send an LS to RAN2 to take the above into account</a:t>
            </a:r>
          </a:p>
          <a:p>
            <a:endParaRPr lang="en-GB" altLang="ja-JP" dirty="0" smtClean="0"/>
          </a:p>
        </p:txBody>
      </p:sp>
    </p:spTree>
    <p:extLst>
      <p:ext uri="{BB962C8B-B14F-4D97-AF65-F5344CB8AC3E}">
        <p14:creationId xmlns:p14="http://schemas.microsoft.com/office/powerpoint/2010/main" val="390649122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343</TotalTime>
  <Words>79</Words>
  <Application>Microsoft Office PowerPoint</Application>
  <PresentationFormat>画面に合わせる (4:3)</PresentationFormat>
  <Paragraphs>12</Paragraphs>
  <Slides>2</Slides>
  <Notes>1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2</vt:i4>
      </vt:variant>
    </vt:vector>
  </HeadingPairs>
  <TitlesOfParts>
    <vt:vector size="3" baseType="lpstr">
      <vt:lpstr>Office ​​テーマ</vt:lpstr>
      <vt:lpstr>WF on 256QAM capability</vt:lpstr>
      <vt:lpstr>Way forward</vt:lpstr>
    </vt:vector>
  </TitlesOfParts>
  <Company>株式会社エヌ・ティ・ティ・ドコモ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NTT DOCOMO, INC.</dc:creator>
  <cp:lastModifiedBy>エヌ・ティ・ティ・ドコモ情報システム部</cp:lastModifiedBy>
  <cp:revision>24</cp:revision>
  <dcterms:created xsi:type="dcterms:W3CDTF">2014-09-11T13:07:18Z</dcterms:created>
  <dcterms:modified xsi:type="dcterms:W3CDTF">2014-11-21T20:08:49Z</dcterms:modified>
</cp:coreProperties>
</file>