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59" r:id="rId3"/>
    <p:sldId id="260" r:id="rId4"/>
    <p:sldId id="26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3" d="100"/>
          <a:sy n="83" d="100"/>
        </p:scale>
        <p:origin x="102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3154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316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710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1092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09609"/>
            <a:ext cx="10515600" cy="50673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128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101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44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094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477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9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050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711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2D091-5F3A-4532-AA4D-A710656958E1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77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</a:t>
            </a:r>
            <a:r>
              <a:rPr lang="en-US" dirty="0" smtClean="0"/>
              <a:t>simulation </a:t>
            </a:r>
            <a:r>
              <a:rPr lang="en-US" dirty="0"/>
              <a:t>assumptions for D2D REFSENS demodulation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 Incorporated, Intel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508673" y="9222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400" dirty="0" smtClean="0"/>
              <a:t>R4-</a:t>
            </a:r>
            <a:r>
              <a:rPr lang="en-US" sz="2400" dirty="0" smtClean="0"/>
              <a:t>148062</a:t>
            </a:r>
            <a:endParaRPr lang="en-US" altLang="zh-CN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47244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6629400" algn="r"/>
                <a:tab pos="8459788" algn="r"/>
              </a:tabLst>
            </a:pPr>
            <a:r>
              <a:rPr lang="en-US" altLang="ja-JP" dirty="0">
                <a:ea typeface="MS PGothic" pitchFamily="34" charset="-128"/>
              </a:rPr>
              <a:t>3GPP TSG-RAN WG4 Meeting #</a:t>
            </a:r>
            <a:r>
              <a:rPr lang="en-US" altLang="ja-JP" dirty="0" smtClean="0">
                <a:ea typeface="MS PGothic" pitchFamily="34" charset="-128"/>
              </a:rPr>
              <a:t>73</a:t>
            </a:r>
            <a:endParaRPr lang="en-US" altLang="ja-JP" dirty="0">
              <a:ea typeface="MS PGothic" pitchFamily="34" charset="-128"/>
            </a:endParaRPr>
          </a:p>
          <a:p>
            <a:pPr>
              <a:tabLst>
                <a:tab pos="6629400" algn="r"/>
                <a:tab pos="8459788" algn="r"/>
              </a:tabLst>
            </a:pPr>
            <a:r>
              <a:rPr lang="en-GB" altLang="zh-CN" dirty="0" smtClean="0"/>
              <a:t>San Francisco, Nov. 17</a:t>
            </a:r>
            <a:r>
              <a:rPr lang="en-GB" altLang="zh-CN" baseline="30000" dirty="0" smtClean="0"/>
              <a:t>th</a:t>
            </a:r>
            <a:r>
              <a:rPr lang="en-GB" altLang="zh-CN" dirty="0" smtClean="0"/>
              <a:t> – Nov. 21</a:t>
            </a:r>
            <a:r>
              <a:rPr lang="en-GB" altLang="zh-CN" baseline="30000" dirty="0" smtClean="0"/>
              <a:t>st</a:t>
            </a:r>
            <a:r>
              <a:rPr lang="en-GB" altLang="zh-CN" dirty="0" smtClean="0"/>
              <a:t>, 2014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74523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09608"/>
            <a:ext cx="10974572" cy="5481551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RMC for D2D REFSENS were agreed in RF room as captured in TR 36.843 v0.2.0 [R4-146963] and </a:t>
            </a:r>
            <a:r>
              <a:rPr lang="en-US" dirty="0"/>
              <a:t>updates agreed this meeting </a:t>
            </a:r>
            <a:r>
              <a:rPr lang="en-US" dirty="0" smtClean="0"/>
              <a:t>[R4-146973]</a:t>
            </a:r>
          </a:p>
          <a:p>
            <a:r>
              <a:rPr lang="en-US" dirty="0" smtClean="0"/>
              <a:t>RMC for D2D Discovery</a:t>
            </a:r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On last Editor’s note above, RAN1 agreement from this meeting (RAN1#79, Chairman’s Notes)</a:t>
            </a:r>
            <a:br>
              <a:rPr lang="en-US" dirty="0" smtClean="0"/>
            </a:br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756824"/>
              </p:ext>
            </p:extLst>
          </p:nvPr>
        </p:nvGraphicFramePr>
        <p:xfrm>
          <a:off x="2990645" y="2491551"/>
          <a:ext cx="5768975" cy="28194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343150"/>
                <a:gridCol w="694055"/>
                <a:gridCol w="455295"/>
                <a:gridCol w="455295"/>
                <a:gridCol w="455295"/>
                <a:gridCol w="455295"/>
                <a:gridCol w="455295"/>
                <a:gridCol w="455295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Parameter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Unit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609725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 bandwidth	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Allocated resource blocks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[2]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[2]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[2]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[2]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Subcarriers per resource block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[12]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[12]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[12]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Allocated subframes per Discovery period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[1]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[1]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[1]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[1]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Modulation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QPSK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QPSK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QPSK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QPSK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Transport Block Size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[224]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[224]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[224]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[224]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Transport block CRC	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Bits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[24]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[24]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[24]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[24]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Maximum number of HARQ transmissions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[1]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[1]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[1]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[1]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Binary Channel Bits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Bits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[576]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[576]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[576]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[576]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Max. Throughput averaged over 1 Discovery period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kbps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[TBD]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[TBD]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[TBD]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[TBD]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5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 Category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[≥ 1]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[≥ 1]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[≥ 1]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[≥ 1]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50">
                <a:tc gridSpan="8">
                  <a:txBody>
                    <a:bodyPr/>
                    <a:lstStyle/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1:	For PSDCH transmission, the last symbol shall be punctured as per TS 36.211.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32325" algn="l"/>
                        </a:tabLs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	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Editor’s Note: Throughput (in kbps) will depend on discovery period configuration. 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Editor’s Note: Further details for specifications will be required (e.g., discovery pool configuration, etc.). However, the above details are sufficient to simulate the RMCs.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Editor’s Note: TBS size may increase by 1 byte due to additional 4 bits in discovery message requested by SA3 [S3-142355].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916219" y="2226531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6323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6323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6323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6323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6323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6323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6323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6323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6323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632325" algn="l"/>
              </a:tabLst>
            </a:pPr>
            <a:r>
              <a:rPr kumimoji="0" lang="en-GB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Table 9.1-1: D2D discovery reference measurement channel for receiver requirements (FDD)</a:t>
            </a:r>
            <a:endParaRPr kumimoji="0" lang="en-US" alt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632325" algn="l"/>
              </a:tabLst>
            </a:pP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62987" y="5944828"/>
            <a:ext cx="9526772" cy="646331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b="1" u="sng" dirty="0"/>
              <a:t>Agreements:</a:t>
            </a:r>
            <a:endParaRPr lang="en-US" dirty="0"/>
          </a:p>
          <a:p>
            <a:pPr lvl="0"/>
            <a:r>
              <a:rPr lang="en-GB" dirty="0"/>
              <a:t>Discovery message size (excluding the CRC) should be increased to 232 bits</a:t>
            </a:r>
            <a:r>
              <a:rPr lang="en-GB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1883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RMC for D2D Communications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9439082"/>
              </p:ext>
            </p:extLst>
          </p:nvPr>
        </p:nvGraphicFramePr>
        <p:xfrm>
          <a:off x="2743680" y="2146707"/>
          <a:ext cx="5768975" cy="27432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343150"/>
                <a:gridCol w="694055"/>
                <a:gridCol w="455295"/>
                <a:gridCol w="455295"/>
                <a:gridCol w="455295"/>
                <a:gridCol w="455295"/>
                <a:gridCol w="455295"/>
                <a:gridCol w="455295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Parameter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Unit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Value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Channel bandwidth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MHz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1.4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Allocated resource blocks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[25]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[50]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Subcarriers per resource block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Packets per SA period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[TBD]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[TBD]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Modulation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[QPSK]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[QPSK]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Transport Block Size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[2216]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[4392]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Transport block CRC	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Bits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[24]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[24]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Maximum number of HARQ transmissions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[4]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[4]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Binary Channel Bits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Bits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[7200]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8750" algn="ctr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	[14400]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Max. Throughput averaged over 1 SA period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kbps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[TBD]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[TBD]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5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UE Category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[≥ 1]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[≥ 1]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50">
                <a:tc gridSpan="8">
                  <a:txBody>
                    <a:bodyPr/>
                    <a:lstStyle/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Note 1:	For PSSCH transmission, the last symbol shall be punctured as per TS 36.211.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Editor’s Note: Throughput (in kbps) will depend on discovery period configuration.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Editor’s Note: Further details for specifications will be required (e.g., SA and data pool configuration, etc.). However, the above details are sufficient to simulate the RMCs.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743680" y="1918107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587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587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587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587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587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587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587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587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5875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8750" algn="ctr"/>
              </a:tabLst>
            </a:pPr>
            <a:r>
              <a:rPr kumimoji="0" lang="en-GB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</a:t>
            </a:r>
            <a:r>
              <a:rPr kumimoji="0" lang="en-GB" altLang="en-US" sz="1000" b="1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able </a:t>
            </a:r>
            <a:r>
              <a:rPr kumimoji="0" lang="en-GB" altLang="en-US" sz="1000" b="1" i="0" u="none" strike="noStrike" cap="none" normalizeH="0" baseline="0" dirty="0" smtClean="0" bmk="_Ref399246656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6</a:t>
            </a:r>
            <a:r>
              <a:rPr kumimoji="0" lang="en-GB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: D2D communications reference measurement channel for receiver requirements (FDD)</a:t>
            </a:r>
            <a:endParaRPr kumimoji="0" lang="en-US" alt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8750" algn="ctr"/>
              </a:tabLst>
            </a:pP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87062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Proposed simulation assumption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555" y="976047"/>
            <a:ext cx="11866418" cy="5881954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Only applicable to RMCs for D2D REFSENS for the purpose SNR derivation of REFSENS requirement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The details of the parameters in square brackets above can be discussed over email prior to the next meeting to align the simulation assumptions and results.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4479674"/>
              </p:ext>
            </p:extLst>
          </p:nvPr>
        </p:nvGraphicFramePr>
        <p:xfrm>
          <a:off x="1569028" y="1263552"/>
          <a:ext cx="9192491" cy="4905414"/>
        </p:xfrm>
        <a:graphic>
          <a:graphicData uri="http://schemas.openxmlformats.org/drawingml/2006/table">
            <a:tbl>
              <a:tblPr firstRow="1" firstCol="1" bandRow="1"/>
              <a:tblGrid>
                <a:gridCol w="3144304"/>
                <a:gridCol w="6048187"/>
              </a:tblGrid>
              <a:tr h="148078">
                <a:tc row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D2D Test/Simulation parameter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5270" marR="652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Proposals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5270" marR="652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</a:tr>
              <a:tr h="27210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Rx RF characteristics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5270" marR="652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</a:tr>
              <a:tr h="29615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AGC settling time</a:t>
                      </a:r>
                      <a:b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</a:b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(not used for demodulation) </a:t>
                      </a:r>
                    </a:p>
                  </a:txBody>
                  <a:tcPr marL="65270" marR="652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QPSK: 1 </a:t>
                      </a: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symbol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5270" marR="652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07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Tx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EVM</a:t>
                      </a:r>
                    </a:p>
                  </a:txBody>
                  <a:tcPr marL="65270" marR="652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10%</a:t>
                      </a:r>
                    </a:p>
                  </a:txBody>
                  <a:tcPr marL="65270" marR="652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231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UE RRC state</a:t>
                      </a:r>
                    </a:p>
                  </a:txBody>
                  <a:tcPr marL="65270" marR="652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Not required for simulation purpose.</a:t>
                      </a:r>
                      <a: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Will be needed when test procedure is defined, and is FFS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5270" marR="652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421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Propagation channel</a:t>
                      </a:r>
                    </a:p>
                  </a:txBody>
                  <a:tcPr marL="65270" marR="652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Static </a:t>
                      </a:r>
                      <a:endParaRPr lang="en-US" sz="1200" dirty="0" smtClean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H = [ 1; 1]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5270" marR="652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07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Doppler spectrum</a:t>
                      </a:r>
                    </a:p>
                  </a:txBody>
                  <a:tcPr marL="65270" marR="652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N/A</a:t>
                      </a:r>
                    </a:p>
                  </a:txBody>
                  <a:tcPr marL="65270" marR="652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15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Timing error </a:t>
                      </a:r>
                      <a:br>
                        <a:rPr lang="en-US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</a:b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(eNodeB DL and D2D Tx)</a:t>
                      </a:r>
                    </a:p>
                  </a:txBody>
                  <a:tcPr marL="65270" marR="652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[±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12Ts</a:t>
                      </a: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]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5270" marR="652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15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Frequency error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(eNodeB UL and D2D Tx)</a:t>
                      </a:r>
                    </a:p>
                  </a:txBody>
                  <a:tcPr marL="65270" marR="652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±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10 </a:t>
                      </a: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Hz,</a:t>
                      </a:r>
                      <a: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Optional </a:t>
                      </a: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±</a:t>
                      </a:r>
                      <a: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200Hz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5270" marR="652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15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HARQ retransmissions</a:t>
                      </a:r>
                    </a:p>
                  </a:txBody>
                  <a:tcPr marL="65270" marR="652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Discovery: 0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Communications: 3</a:t>
                      </a:r>
                    </a:p>
                  </a:txBody>
                  <a:tcPr marL="65270" marR="652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270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Soft-combining </a:t>
                      </a:r>
                    </a:p>
                  </a:txBody>
                  <a:tcPr marL="65270" marR="652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No soft combining</a:t>
                      </a:r>
                      <a: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for Discovery 1</a:t>
                      </a:r>
                      <a:endParaRPr lang="en-US" sz="1200" dirty="0" smtClean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Communiction</a:t>
                      </a: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: 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      Option 1: No soft combining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      Option</a:t>
                      </a:r>
                      <a: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2: Use </a:t>
                      </a:r>
                      <a:r>
                        <a:rPr lang="en-US" sz="1200" baseline="0" dirty="0" err="1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sof</a:t>
                      </a:r>
                      <a: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combining</a:t>
                      </a:r>
                      <a:endParaRPr lang="en-US" sz="1200" dirty="0" smtClean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 </a:t>
                      </a: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Note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: Joint-channel estimation over HARQ retransmission is not performed.</a:t>
                      </a:r>
                    </a:p>
                  </a:txBody>
                  <a:tcPr marL="65270" marR="652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07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Performance metric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5270" marR="652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SNR @ x%</a:t>
                      </a:r>
                      <a: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[BLER]/[Throughput]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5270" marR="652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84730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567</Words>
  <Application>Microsoft Office PowerPoint</Application>
  <PresentationFormat>Widescreen</PresentationFormat>
  <Paragraphs>272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MS Mincho</vt:lpstr>
      <vt:lpstr>MS PGothic</vt:lpstr>
      <vt:lpstr>宋体</vt:lpstr>
      <vt:lpstr>Arial</vt:lpstr>
      <vt:lpstr>Calibri</vt:lpstr>
      <vt:lpstr>Calibri Light</vt:lpstr>
      <vt:lpstr>Times New Roman</vt:lpstr>
      <vt:lpstr>Office Theme</vt:lpstr>
      <vt:lpstr>WF on simulation assumptions for D2D REFSENS demodulation</vt:lpstr>
      <vt:lpstr>Background</vt:lpstr>
      <vt:lpstr>Background</vt:lpstr>
      <vt:lpstr>Proposed simulation assumption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D2D transmission timing</dc:title>
  <dc:creator>Gulati, Kapil</dc:creator>
  <cp:lastModifiedBy>Gheorghiu, Valentin</cp:lastModifiedBy>
  <cp:revision>29</cp:revision>
  <dcterms:created xsi:type="dcterms:W3CDTF">2014-10-07T03:17:11Z</dcterms:created>
  <dcterms:modified xsi:type="dcterms:W3CDTF">2014-11-21T22:42:02Z</dcterms:modified>
</cp:coreProperties>
</file>