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D2D demodulation test scope and work plan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r>
              <a:rPr lang="en-US" smtClean="0"/>
              <a:t>, Intel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</a:t>
            </a:r>
            <a:r>
              <a:rPr lang="en-US" sz="2400" dirty="0" smtClean="0"/>
              <a:t>147884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73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San Francisco, Nov. 17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Nov. 21</a:t>
            </a:r>
            <a:r>
              <a:rPr lang="en-GB" altLang="zh-CN" baseline="30000" dirty="0" smtClean="0"/>
              <a:t>st</a:t>
            </a:r>
            <a:r>
              <a:rPr lang="en-GB" altLang="zh-CN" dirty="0" smtClean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Scope of demodulation performance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Proposal 1: Consider demodulation performance requirements for D2D channels</a:t>
            </a:r>
          </a:p>
          <a:p>
            <a:pPr lvl="1"/>
            <a:r>
              <a:rPr lang="en-US" sz="1800" dirty="0" smtClean="0"/>
              <a:t>Discovery</a:t>
            </a:r>
          </a:p>
          <a:p>
            <a:pPr lvl="2"/>
            <a:r>
              <a:rPr lang="en-US" sz="1600" dirty="0" smtClean="0"/>
              <a:t>PSDCH</a:t>
            </a:r>
          </a:p>
          <a:p>
            <a:pPr lvl="1"/>
            <a:r>
              <a:rPr lang="en-US" sz="1800" dirty="0" smtClean="0"/>
              <a:t>Communications</a:t>
            </a:r>
          </a:p>
          <a:p>
            <a:pPr lvl="2"/>
            <a:r>
              <a:rPr lang="en-US" sz="1600" dirty="0" smtClean="0"/>
              <a:t>PSSCH</a:t>
            </a:r>
          </a:p>
          <a:p>
            <a:pPr lvl="2"/>
            <a:r>
              <a:rPr lang="en-US" sz="1600" dirty="0" smtClean="0"/>
              <a:t>PSCCH</a:t>
            </a:r>
          </a:p>
          <a:p>
            <a:pPr lvl="2"/>
            <a:r>
              <a:rPr lang="en-US" sz="1600" dirty="0" smtClean="0"/>
              <a:t>PSBCH</a:t>
            </a:r>
          </a:p>
          <a:p>
            <a:pPr lvl="2"/>
            <a:r>
              <a:rPr lang="en-US" sz="1600" dirty="0" smtClean="0"/>
              <a:t>PDCCH DCI Format 5 (FFS)</a:t>
            </a:r>
          </a:p>
          <a:p>
            <a:pPr algn="just"/>
            <a:r>
              <a:rPr lang="en-US" sz="2000" dirty="0" smtClean="0"/>
              <a:t>Proposal </a:t>
            </a:r>
            <a:r>
              <a:rPr lang="en-US" sz="2000" dirty="0" smtClean="0"/>
              <a:t>2: Consider to introduce performance test(s) to verify no impacts </a:t>
            </a:r>
            <a:r>
              <a:rPr lang="en-US" sz="2000" dirty="0"/>
              <a:t>on the </a:t>
            </a:r>
            <a:r>
              <a:rPr lang="en-US" sz="2000" dirty="0" smtClean="0"/>
              <a:t>WAN demodulation </a:t>
            </a:r>
            <a:r>
              <a:rPr lang="en-US" sz="2000" dirty="0"/>
              <a:t>performance </a:t>
            </a:r>
            <a:r>
              <a:rPr lang="en-US" sz="2000" dirty="0" smtClean="0"/>
              <a:t>in </a:t>
            </a:r>
            <a:r>
              <a:rPr lang="en-US" sz="2000" dirty="0"/>
              <a:t>case of D2D </a:t>
            </a:r>
            <a:r>
              <a:rPr lang="en-US" sz="2000" dirty="0" smtClean="0"/>
              <a:t>discovery. Consider to introduce performance test(s) to verify WAN performance in </a:t>
            </a:r>
            <a:r>
              <a:rPr lang="en-US" sz="2000" dirty="0"/>
              <a:t>case of </a:t>
            </a:r>
            <a:r>
              <a:rPr lang="en-US" sz="2000" dirty="0" smtClean="0"/>
              <a:t>D2D communication </a:t>
            </a:r>
            <a:r>
              <a:rPr lang="en-US" sz="2000" dirty="0"/>
              <a:t>(when further RAN1 agreements are reached</a:t>
            </a:r>
            <a:r>
              <a:rPr lang="en-US" sz="2000" dirty="0" smtClean="0"/>
              <a:t>).</a:t>
            </a:r>
          </a:p>
          <a:p>
            <a:r>
              <a:rPr lang="en-US" sz="2000" dirty="0" smtClean="0"/>
              <a:t>Proposal </a:t>
            </a:r>
            <a:r>
              <a:rPr lang="en-US" sz="2000" dirty="0" smtClean="0"/>
              <a:t>3: Do </a:t>
            </a:r>
            <a:r>
              <a:rPr lang="en-US" sz="2000" dirty="0"/>
              <a:t>not define new BS UL demodulation requirements in case of D2D operation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Proposal </a:t>
            </a:r>
            <a:r>
              <a:rPr lang="en-US" sz="2000" dirty="0"/>
              <a:t>4: </a:t>
            </a:r>
            <a:r>
              <a:rPr lang="en-US" sz="2000" dirty="0" smtClean="0"/>
              <a:t>Further </a:t>
            </a:r>
            <a:r>
              <a:rPr lang="en-US" sz="2000" dirty="0"/>
              <a:t>discuss the maximum number of independently tested links for </a:t>
            </a:r>
            <a:r>
              <a:rPr lang="en-US" sz="2000" dirty="0" smtClean="0"/>
              <a:t>D2D demodulation tests.</a:t>
            </a:r>
          </a:p>
          <a:p>
            <a:r>
              <a:rPr lang="en-US" sz="2000" dirty="0" smtClean="0"/>
              <a:t>Proposal </a:t>
            </a:r>
            <a:r>
              <a:rPr lang="en-US" sz="2000" dirty="0" smtClean="0"/>
              <a:t>5: Further discuss procedure to enable testing of D2D </a:t>
            </a:r>
            <a:r>
              <a:rPr lang="en-US" sz="2000" dirty="0"/>
              <a:t>demodulation </a:t>
            </a:r>
            <a:r>
              <a:rPr lang="en-US" sz="2000" dirty="0" smtClean="0"/>
              <a:t>performance.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38473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155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WF on D2D demodulation test scope and work plan</vt:lpstr>
      <vt:lpstr>Scope of demodulation performance tests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36</cp:revision>
  <dcterms:created xsi:type="dcterms:W3CDTF">2014-10-07T03:17:11Z</dcterms:created>
  <dcterms:modified xsi:type="dcterms:W3CDTF">2014-11-21T21:52:37Z</dcterms:modified>
</cp:coreProperties>
</file>