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simulation </a:t>
            </a:r>
            <a:r>
              <a:rPr lang="en-US" dirty="0"/>
              <a:t>assumptions for D2D REFSENS demodulation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Incorporated, Intel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</a:t>
            </a:r>
            <a:r>
              <a:rPr lang="en-US" sz="2400" dirty="0" smtClean="0"/>
              <a:t>147883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73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San Francisco, Nov. 17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Nov. 21</a:t>
            </a:r>
            <a:r>
              <a:rPr lang="en-GB" altLang="zh-CN" baseline="30000" dirty="0" smtClean="0"/>
              <a:t>st</a:t>
            </a:r>
            <a:r>
              <a:rPr lang="en-GB" altLang="zh-CN" dirty="0" smtClean="0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8"/>
            <a:ext cx="10974572" cy="548155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RMC for D2D REFSENS were agreed in RF room as captured in TR 36.843 v0.2.0 [R4-146963] and </a:t>
            </a:r>
            <a:r>
              <a:rPr lang="en-US" dirty="0"/>
              <a:t>updates agreed this meeting </a:t>
            </a:r>
            <a:r>
              <a:rPr lang="en-US" dirty="0" smtClean="0"/>
              <a:t>[R4-146973]</a:t>
            </a:r>
          </a:p>
          <a:p>
            <a:r>
              <a:rPr lang="en-US" dirty="0" smtClean="0"/>
              <a:t>RMC for D2D Discovery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On last Editor’s note above, RAN1 agreement from this meeting (RAN1#79, Chairman’s Notes)</a:t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56824"/>
              </p:ext>
            </p:extLst>
          </p:nvPr>
        </p:nvGraphicFramePr>
        <p:xfrm>
          <a:off x="2990645" y="2491551"/>
          <a:ext cx="5768975" cy="2819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343150"/>
                <a:gridCol w="694055"/>
                <a:gridCol w="455295"/>
                <a:gridCol w="455295"/>
                <a:gridCol w="455295"/>
                <a:gridCol w="455295"/>
                <a:gridCol w="455295"/>
                <a:gridCol w="45529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9725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	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Allocated resource blocks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Subcarriers per resource block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Allocated subframes per Discovery period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Transport Block Size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Transport block CRC	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Maximum number of HARQ transmissions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Binary Channel 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[576]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[576]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[576]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[576]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Max. Throughput averaged over 1 Discovery period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kbps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Category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 gridSpan="8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For PSDCH transmission, the last symbol shall be punctured as per TS 36.211.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32325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Editor’s Note: Throughput (in kbps) will depend on discovery period configuration. 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Editor’s Note: Further details for specifications will be required (e.g., discovery pool configuration, etc.). However, the above details are sufficient to simulate the RMCs.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Editor’s Note: TBS size may increase by 1 byte due to additional 4 bits in discovery message requested by SA3 [S3-142355].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916219" y="222653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32325" algn="l"/>
              </a:tabLst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Table 9.1-1: D2D discovery reference measurement channel for receiver requirements (FDD)</a:t>
            </a:r>
            <a:endParaRPr kumimoji="0" lang="en-US" alt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32325" algn="l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62987" y="5944828"/>
            <a:ext cx="9526772" cy="646331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b="1" u="sng" dirty="0"/>
              <a:t>Agreements:</a:t>
            </a:r>
            <a:endParaRPr lang="en-US" dirty="0"/>
          </a:p>
          <a:p>
            <a:pPr lvl="0"/>
            <a:r>
              <a:rPr lang="en-GB" dirty="0"/>
              <a:t>Discovery message size (excluding the CRC) should be increased to 232 bits</a:t>
            </a:r>
            <a:r>
              <a:rPr lang="en-GB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88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RMC for D2D Communications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439082"/>
              </p:ext>
            </p:extLst>
          </p:nvPr>
        </p:nvGraphicFramePr>
        <p:xfrm>
          <a:off x="2743680" y="2146707"/>
          <a:ext cx="5768975" cy="2743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343150"/>
                <a:gridCol w="694055"/>
                <a:gridCol w="455295"/>
                <a:gridCol w="455295"/>
                <a:gridCol w="455295"/>
                <a:gridCol w="455295"/>
                <a:gridCol w="455295"/>
                <a:gridCol w="45529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Unit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Channel bandwidth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Allocated resource blocks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[25]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[50]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Subcarriers per resource block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Packets per SA period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Modulation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[QPSK]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[QPSK]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Transport Block Size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[2216]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[4392]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Transport block CRC	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Maximum number of HARQ transmissions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Binary Channel 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[7200]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8750" algn="ctr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	[14400]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Max. Throughput averaged over 1 SA period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kbps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UE Category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 gridSpan="8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Note 1:	For PSSCH transmission, the last symbol shall be punctured as per TS 36.211.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Editor’s Note: Throughput (in kbps) will depend on discovery period configuration.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Editor’s Note: Further details for specifications will be required (e.g., SA and data pool configuration, etc.). However, the above details are sufficient to simulate the RMCs.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743680" y="191810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8750" algn="ctr"/>
              </a:tabLst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</a:t>
            </a:r>
            <a:r>
              <a:rPr kumimoji="0" lang="en-GB" altLang="en-US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able </a:t>
            </a:r>
            <a:r>
              <a:rPr kumimoji="0" lang="en-GB" altLang="en-US" sz="1000" b="1" i="0" u="none" strike="noStrike" cap="none" normalizeH="0" baseline="0" dirty="0" smtClean="0" bmk="_Ref399246656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6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D2D communications reference measurement channel for receiver requirements (FDD)</a:t>
            </a:r>
            <a:endParaRPr kumimoji="0" lang="en-US" alt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8750" algn="ctr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706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simulation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555" y="976047"/>
            <a:ext cx="11866418" cy="588195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Only applicable to RMCs for D2D REFSENS for the purpose SNR derivation of REFSENS requirement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The details of the parameters in square brackets above can be discussed over email prior to the next meeting to align the simulation assumptions and results.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166370"/>
              </p:ext>
            </p:extLst>
          </p:nvPr>
        </p:nvGraphicFramePr>
        <p:xfrm>
          <a:off x="1569028" y="1263552"/>
          <a:ext cx="9192491" cy="4905414"/>
        </p:xfrm>
        <a:graphic>
          <a:graphicData uri="http://schemas.openxmlformats.org/drawingml/2006/table">
            <a:tbl>
              <a:tblPr firstRow="1" firstCol="1" bandRow="1"/>
              <a:tblGrid>
                <a:gridCol w="3144304"/>
                <a:gridCol w="6048187"/>
              </a:tblGrid>
              <a:tr h="148078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Test/Simulation parameter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Proposals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2721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Rx RF characteristics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2961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AGC settling time</a:t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(not used for demodulation) 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QPSK: 1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07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Tx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EVM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10%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RRC state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 required for simulation purpose.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Will be needed when test procedure is defined, and is 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Propagation channel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Static </a:t>
                      </a:r>
                      <a:endParaRPr lang="en-US" sz="120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 = [ 1; 1]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07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Doppler spectrum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N/A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 error </a:t>
                      </a:r>
                      <a:b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(eNodeB DL and D2D Tx)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[±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12Ts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Frequency error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(eNodeB UL and D2D Tx)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[±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 Hz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HARQ retransmissions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Discovery: 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Communications: 3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27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Soft-combining 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 1: No minimum requirements with soft-combining for D2D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 2: Assume UE capable of soft-combining in RRC_IDLE (along with test procedure constraints to ensure no D2D-WAN concurrency)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For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discovery: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[Option 1]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For D2D communications: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[Option 1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or Option 2]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: Joint-channel estimation over HARQ retransmission is not performed.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07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Performance metric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SNR @ x%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[BLER]/[Throughput]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8473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574</Words>
  <Application>Microsoft Office PowerPoint</Application>
  <PresentationFormat>Widescreen</PresentationFormat>
  <Paragraphs>272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MS PGothic</vt:lpstr>
      <vt:lpstr>宋体</vt:lpstr>
      <vt:lpstr>Arial</vt:lpstr>
      <vt:lpstr>Calibri</vt:lpstr>
      <vt:lpstr>Calibri Light</vt:lpstr>
      <vt:lpstr>Times New Roman</vt:lpstr>
      <vt:lpstr>Office Theme</vt:lpstr>
      <vt:lpstr>WF on simulation assumptions for D2D REFSENS demodulation</vt:lpstr>
      <vt:lpstr>Background</vt:lpstr>
      <vt:lpstr>Background</vt:lpstr>
      <vt:lpstr>Proposed simulation assumption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Gulati, Kapil</cp:lastModifiedBy>
  <cp:revision>27</cp:revision>
  <dcterms:created xsi:type="dcterms:W3CDTF">2014-10-07T03:17:11Z</dcterms:created>
  <dcterms:modified xsi:type="dcterms:W3CDTF">2014-11-21T21:53:41Z</dcterms:modified>
</cp:coreProperties>
</file>