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7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6465" y="1122363"/>
            <a:ext cx="11436833" cy="2365904"/>
          </a:xfrm>
        </p:spPr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</a:t>
            </a:r>
            <a:r>
              <a:rPr lang="en-US" dirty="0" err="1" smtClean="0"/>
              <a:t>ProSe</a:t>
            </a:r>
            <a:r>
              <a:rPr lang="en-US" dirty="0" smtClean="0"/>
              <a:t> UE Behavior for UE Rx-</a:t>
            </a:r>
            <a:r>
              <a:rPr lang="en-US" dirty="0" err="1" smtClean="0"/>
              <a:t>Tx</a:t>
            </a:r>
            <a:r>
              <a:rPr lang="en-US" dirty="0" smtClean="0"/>
              <a:t> Time Difference Measurement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Ericsson</a:t>
            </a:r>
            <a:endParaRPr lang="en-US" sz="36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131911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R4-147858</a:t>
            </a:r>
            <a:endParaRPr lang="en-US" altLang="zh-CN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39579"/>
            <a:ext cx="472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73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San Francisco, CA, US, 17 – 21 Nov, 2014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667" y="113377"/>
            <a:ext cx="12005733" cy="665556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ProSe</a:t>
            </a:r>
            <a:r>
              <a:rPr lang="en-US" dirty="0" smtClean="0"/>
              <a:t> UE Behavior: UE Rx-</a:t>
            </a:r>
            <a:r>
              <a:rPr lang="en-US" dirty="0" err="1" smtClean="0"/>
              <a:t>Tx</a:t>
            </a:r>
            <a:r>
              <a:rPr lang="en-US" dirty="0" smtClean="0"/>
              <a:t> time difference measurement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599" y="889475"/>
            <a:ext cx="12005734" cy="5604459"/>
          </a:xfrm>
        </p:spPr>
        <p:txBody>
          <a:bodyPr>
            <a:normAutofit/>
          </a:bodyPr>
          <a:lstStyle/>
          <a:p>
            <a:r>
              <a:rPr lang="en-US" dirty="0" smtClean="0"/>
              <a:t>Background:</a:t>
            </a:r>
          </a:p>
          <a:p>
            <a:pPr lvl="1"/>
            <a:r>
              <a:rPr lang="en-US" dirty="0" smtClean="0"/>
              <a:t>For UE Rx-</a:t>
            </a:r>
            <a:r>
              <a:rPr lang="en-US" dirty="0" err="1" smtClean="0"/>
              <a:t>Tx</a:t>
            </a:r>
            <a:r>
              <a:rPr lang="en-US" dirty="0" smtClean="0"/>
              <a:t> Time Difference measurement the UE requires certain number of WAN </a:t>
            </a:r>
            <a:r>
              <a:rPr lang="en-US" dirty="0" err="1" smtClean="0"/>
              <a:t>subframes</a:t>
            </a:r>
            <a:r>
              <a:rPr lang="en-US" dirty="0" smtClean="0"/>
              <a:t> in both uplink and downlink over the L1 measurement period. </a:t>
            </a:r>
          </a:p>
          <a:p>
            <a:r>
              <a:rPr lang="en-US" dirty="0" err="1" smtClean="0"/>
              <a:t>ProSe</a:t>
            </a:r>
            <a:r>
              <a:rPr lang="en-US" dirty="0" smtClean="0"/>
              <a:t> UE behavior:</a:t>
            </a:r>
          </a:p>
          <a:p>
            <a:pPr lvl="1"/>
            <a:r>
              <a:rPr lang="en-US" dirty="0" err="1" smtClean="0"/>
              <a:t>ProSe</a:t>
            </a:r>
            <a:r>
              <a:rPr lang="en-US" dirty="0" smtClean="0"/>
              <a:t> UE for performing UE </a:t>
            </a:r>
            <a:r>
              <a:rPr lang="en-US" dirty="0"/>
              <a:t>Rx-</a:t>
            </a:r>
            <a:r>
              <a:rPr lang="en-US" dirty="0" err="1"/>
              <a:t>Tx</a:t>
            </a:r>
            <a:r>
              <a:rPr lang="en-US" dirty="0"/>
              <a:t> Time Difference </a:t>
            </a:r>
            <a:r>
              <a:rPr lang="en-US" dirty="0" smtClean="0"/>
              <a:t>measurement, whenever needed, shall be able to transmit WAN signal (e.g. SRS) on any uplink </a:t>
            </a:r>
            <a:r>
              <a:rPr lang="en-US" dirty="0" err="1" smtClean="0"/>
              <a:t>subframe</a:t>
            </a:r>
            <a:r>
              <a:rPr lang="en-US" dirty="0" smtClean="0"/>
              <a:t> configured on </a:t>
            </a:r>
            <a:r>
              <a:rPr lang="en-US" dirty="0" err="1" smtClean="0"/>
              <a:t>sidelink</a:t>
            </a:r>
            <a:r>
              <a:rPr lang="en-US" dirty="0" smtClean="0"/>
              <a:t> for </a:t>
            </a:r>
            <a:r>
              <a:rPr lang="en-US" dirty="0" err="1" smtClean="0"/>
              <a:t>ProSe</a:t>
            </a:r>
            <a:r>
              <a:rPr lang="en-US" dirty="0" smtClean="0"/>
              <a:t> transmission or reception.</a:t>
            </a:r>
          </a:p>
          <a:p>
            <a:pPr lvl="1"/>
            <a:r>
              <a:rPr lang="en-US" dirty="0" smtClean="0"/>
              <a:t>Prose UE shall meet existing UE </a:t>
            </a:r>
            <a:r>
              <a:rPr lang="en-US" dirty="0"/>
              <a:t>Rx-</a:t>
            </a:r>
            <a:r>
              <a:rPr lang="en-US" dirty="0" err="1"/>
              <a:t>Tx</a:t>
            </a:r>
            <a:r>
              <a:rPr lang="en-US" dirty="0"/>
              <a:t> Time Difference </a:t>
            </a:r>
            <a:r>
              <a:rPr lang="en-US" dirty="0" smtClean="0"/>
              <a:t>measurement even when performing </a:t>
            </a:r>
            <a:r>
              <a:rPr lang="en-US" dirty="0" err="1" smtClean="0"/>
              <a:t>ProSe</a:t>
            </a:r>
            <a:r>
              <a:rPr lang="en-US" dirty="0" smtClean="0"/>
              <a:t> Discovery and/or </a:t>
            </a:r>
            <a:r>
              <a:rPr lang="en-US" dirty="0" err="1" smtClean="0"/>
              <a:t>ProSe</a:t>
            </a:r>
            <a:r>
              <a:rPr lang="en-US" dirty="0" smtClean="0"/>
              <a:t> Communication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Due to above UE behavior following condition is not needed </a:t>
            </a:r>
            <a:r>
              <a:rPr lang="en-US" dirty="0">
                <a:solidFill>
                  <a:srgbClr val="FF0000"/>
                </a:solidFill>
              </a:rPr>
              <a:t>in UE Rx-</a:t>
            </a:r>
            <a:r>
              <a:rPr lang="en-US" dirty="0" err="1">
                <a:solidFill>
                  <a:srgbClr val="FF0000"/>
                </a:solidFill>
              </a:rPr>
              <a:t>Tx</a:t>
            </a:r>
            <a:r>
              <a:rPr lang="en-US" dirty="0">
                <a:solidFill>
                  <a:srgbClr val="FF0000"/>
                </a:solidFill>
              </a:rPr>
              <a:t> time difference measurement requirements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At </a:t>
            </a:r>
            <a:r>
              <a:rPr lang="en-US" dirty="0">
                <a:solidFill>
                  <a:srgbClr val="FF0000"/>
                </a:solidFill>
              </a:rPr>
              <a:t>least one uplink </a:t>
            </a:r>
            <a:r>
              <a:rPr lang="en-US" dirty="0" err="1">
                <a:solidFill>
                  <a:srgbClr val="FF0000"/>
                </a:solidFill>
              </a:rPr>
              <a:t>subframe</a:t>
            </a:r>
            <a:r>
              <a:rPr lang="en-US" dirty="0">
                <a:solidFill>
                  <a:srgbClr val="FF0000"/>
                </a:solidFill>
              </a:rPr>
              <a:t> per radio frame is made available at the </a:t>
            </a:r>
            <a:r>
              <a:rPr lang="en-US" dirty="0" err="1" smtClean="0">
                <a:solidFill>
                  <a:srgbClr val="FF0000"/>
                </a:solidFill>
              </a:rPr>
              <a:t>ProSe</a:t>
            </a:r>
            <a:r>
              <a:rPr lang="en-US" dirty="0" smtClean="0">
                <a:solidFill>
                  <a:srgbClr val="FF0000"/>
                </a:solidFill>
              </a:rPr>
              <a:t> Discovery and </a:t>
            </a:r>
            <a:r>
              <a:rPr lang="en-US" dirty="0" err="1" smtClean="0">
                <a:solidFill>
                  <a:srgbClr val="FF0000"/>
                </a:solidFill>
              </a:rPr>
              <a:t>ProSe</a:t>
            </a:r>
            <a:r>
              <a:rPr lang="en-US" dirty="0" smtClean="0">
                <a:solidFill>
                  <a:srgbClr val="FF0000"/>
                </a:solidFill>
              </a:rPr>
              <a:t> Communication capable </a:t>
            </a:r>
            <a:r>
              <a:rPr lang="en-US" dirty="0">
                <a:solidFill>
                  <a:srgbClr val="FF0000"/>
                </a:solidFill>
              </a:rPr>
              <a:t>UE for UE Rx-</a:t>
            </a:r>
            <a:r>
              <a:rPr lang="en-US" dirty="0" err="1">
                <a:solidFill>
                  <a:srgbClr val="FF0000"/>
                </a:solidFill>
              </a:rPr>
              <a:t>Tx</a:t>
            </a:r>
            <a:r>
              <a:rPr lang="en-US" dirty="0">
                <a:solidFill>
                  <a:srgbClr val="FF0000"/>
                </a:solidFill>
              </a:rPr>
              <a:t> measurement; otherwise, measurement reporting delay can be expected for the uplink transmissions. 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7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184</Words>
  <Application>Microsoft Office PowerPoint</Application>
  <PresentationFormat>Custom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ProSe UE Behavior for UE Rx-Tx Time Difference Measurement</vt:lpstr>
      <vt:lpstr>ProSe UE Behavior: UE Rx-Tx time difference measurement  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Santhan Thangarasa</cp:lastModifiedBy>
  <cp:revision>50</cp:revision>
  <dcterms:created xsi:type="dcterms:W3CDTF">2014-10-07T03:17:11Z</dcterms:created>
  <dcterms:modified xsi:type="dcterms:W3CDTF">2014-11-19T17:33:58Z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