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5" r:id="rId3"/>
    <p:sldId id="262" r:id="rId4"/>
    <p:sldId id="264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9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smtClean="0"/>
              <a:t>Way Forward on RLM Requirements for LC-MTC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pPr eaLnBrk="1" hangingPunct="1"/>
            <a:r>
              <a:rPr lang="en-GB" altLang="zh-CN" dirty="0" smtClean="0">
                <a:ea typeface="宋体" pitchFamily="2" charset="-122"/>
              </a:rPr>
              <a:t>Ericsson, </a:t>
            </a:r>
            <a:r>
              <a:rPr lang="en-US" altLang="en-US" dirty="0" smtClean="0"/>
              <a:t>Huawei</a:t>
            </a:r>
            <a:r>
              <a:rPr lang="en-GB" altLang="zh-CN" dirty="0" smtClean="0">
                <a:ea typeface="宋体" pitchFamily="2" charset="-122"/>
              </a:rPr>
              <a:t>, </a:t>
            </a:r>
            <a:r>
              <a:rPr lang="en-GB" altLang="zh-CN" dirty="0" err="1" smtClean="0">
                <a:ea typeface="宋体" pitchFamily="2" charset="-122"/>
              </a:rPr>
              <a:t>HiSilicon</a:t>
            </a:r>
            <a:r>
              <a:rPr lang="en-GB" altLang="zh-CN" dirty="0" smtClean="0">
                <a:ea typeface="宋体" pitchFamily="2" charset="-122"/>
              </a:rPr>
              <a:t>, Vodafone, Verizon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/>
              <a:t>R4-147434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95250" y="136266"/>
            <a:ext cx="541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73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b="1" dirty="0"/>
              <a:t>San Francisco, USA, 17th Nov – 21th Nov. 2014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/>
          <a:lstStyle/>
          <a:p>
            <a:pPr algn="just"/>
            <a:r>
              <a:rPr lang="en-US" sz="2800" dirty="0" smtClean="0"/>
              <a:t>In RAN4, the PDCCH RE power boost for LC-MTC RLM and the LC-MTC RLM evaluation period have been discussed for several meetings, no </a:t>
            </a:r>
            <a:r>
              <a:rPr lang="en-US" sz="2800" dirty="0" smtClean="0">
                <a:effectLst/>
              </a:rPr>
              <a:t>consensus is achieved.</a:t>
            </a:r>
          </a:p>
          <a:p>
            <a:pPr lvl="1" algn="just"/>
            <a:r>
              <a:rPr lang="en-US" sz="2400" dirty="0" smtClean="0"/>
              <a:t>The majority companies agree to have PDCCH RE power boost for LC-MTC RLM, which is captured in </a:t>
            </a:r>
            <a:r>
              <a:rPr lang="en-GB" sz="2400" dirty="0"/>
              <a:t>R4-71AH-0087</a:t>
            </a:r>
            <a:r>
              <a:rPr lang="en-US" sz="2400" dirty="0" smtClean="0"/>
              <a:t> and endorsed by RAN4#71Adhoc meeting. 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215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err="1" smtClean="0"/>
              <a:t>Wayforward</a:t>
            </a:r>
            <a:endParaRPr lang="en-US" altLang="ja-JP" dirty="0" smtClean="0">
              <a:ea typeface="MS PGothic" pitchFamily="34" charset="-128"/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458200" cy="51879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ea typeface="宋体" pitchFamily="2" charset="-122"/>
              </a:rPr>
              <a:t>The following PDCCH/PCFICH parameters may be selected for LC-MTC RLM setup:</a:t>
            </a:r>
          </a:p>
          <a:p>
            <a:pPr lvl="2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ea typeface="宋体" pitchFamily="2" charset="-122"/>
              </a:rPr>
              <a:t>For OOS, the ratio of PDCCH RE energy to average RS RE energy is:</a:t>
            </a:r>
          </a:p>
          <a:p>
            <a:pPr lvl="3"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ea typeface="宋体" pitchFamily="2" charset="-122"/>
              </a:rPr>
              <a:t>[4] dB; when single antenna port is used for cell-specific reference signal transmission by the </a:t>
            </a:r>
            <a:r>
              <a:rPr lang="en-US" altLang="zh-CN" sz="1400" dirty="0" err="1" smtClean="0">
                <a:ea typeface="宋体" pitchFamily="2" charset="-122"/>
              </a:rPr>
              <a:t>PCell</a:t>
            </a:r>
            <a:r>
              <a:rPr lang="en-US" altLang="zh-CN" sz="1400" dirty="0" smtClean="0">
                <a:ea typeface="宋体" pitchFamily="2" charset="-122"/>
              </a:rPr>
              <a:t> (no change to current setup for legacy UE)</a:t>
            </a:r>
          </a:p>
          <a:p>
            <a:pPr lvl="3"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ea typeface="宋体" pitchFamily="2" charset="-122"/>
              </a:rPr>
              <a:t>[4] </a:t>
            </a:r>
            <a:r>
              <a:rPr lang="en-US" altLang="zh-CN" sz="1400" dirty="0" smtClean="0">
                <a:ea typeface="宋体" pitchFamily="2" charset="-122"/>
              </a:rPr>
              <a:t>dB; when two or four antenna ports are used for cell-specific reference signal transmission by the </a:t>
            </a:r>
            <a:r>
              <a:rPr lang="en-US" altLang="zh-CN" sz="1400" dirty="0" err="1" smtClean="0">
                <a:ea typeface="宋体" pitchFamily="2" charset="-122"/>
              </a:rPr>
              <a:t>PCell</a:t>
            </a:r>
            <a:r>
              <a:rPr lang="en-US" altLang="zh-CN" sz="1400" dirty="0" smtClean="0">
                <a:ea typeface="宋体" pitchFamily="2" charset="-122"/>
              </a:rPr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 smtClean="0"/>
              <a:t>Wayforward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ea typeface="宋体" pitchFamily="2" charset="-122"/>
              </a:rPr>
              <a:t>For INS, the ratio of PDCCH RE energy to average RS RE energy is:</a:t>
            </a:r>
          </a:p>
          <a:p>
            <a:pPr lvl="2" algn="just"/>
            <a:r>
              <a:rPr lang="en-GB" altLang="zh-CN" sz="1800" dirty="0" smtClean="0">
                <a:ea typeface="宋体" pitchFamily="2" charset="-122"/>
              </a:rPr>
              <a:t>when single antenna port is used for cell-specific reference signal transmission by the </a:t>
            </a:r>
            <a:r>
              <a:rPr lang="en-GB" altLang="zh-CN" sz="1800" dirty="0" err="1" smtClean="0">
                <a:ea typeface="宋体" pitchFamily="2" charset="-122"/>
              </a:rPr>
              <a:t>Pcell</a:t>
            </a:r>
            <a:endParaRPr lang="en-GB" altLang="zh-CN" sz="1800" dirty="0" smtClean="0">
              <a:ea typeface="宋体" pitchFamily="2" charset="-122"/>
            </a:endParaRPr>
          </a:p>
          <a:p>
            <a:pPr lvl="3" algn="just"/>
            <a:r>
              <a:rPr lang="en-GB" altLang="zh-CN" sz="1400" b="1" dirty="0" smtClean="0">
                <a:solidFill>
                  <a:srgbClr val="FF0000"/>
                </a:solidFill>
                <a:ea typeface="宋体" pitchFamily="2" charset="-122"/>
              </a:rPr>
              <a:t>[1] dB</a:t>
            </a:r>
          </a:p>
          <a:p>
            <a:pPr lvl="2" algn="just"/>
            <a:r>
              <a:rPr lang="en-GB" altLang="zh-CN" sz="1800" dirty="0" smtClean="0">
                <a:ea typeface="宋体" pitchFamily="2" charset="-122"/>
              </a:rPr>
              <a:t>When two or four antenna ports are used for cell-specific reference signal transmission by the </a:t>
            </a:r>
            <a:r>
              <a:rPr lang="en-GB" altLang="zh-CN" sz="1800" dirty="0" err="1" smtClean="0">
                <a:ea typeface="宋体" pitchFamily="2" charset="-122"/>
              </a:rPr>
              <a:t>Pcell</a:t>
            </a:r>
            <a:endParaRPr lang="en-GB" altLang="zh-CN" sz="1800" dirty="0" smtClean="0">
              <a:ea typeface="宋体" pitchFamily="2" charset="-122"/>
            </a:endParaRPr>
          </a:p>
          <a:p>
            <a:pPr lvl="3" algn="just"/>
            <a:r>
              <a:rPr lang="en-GB" altLang="zh-CN" sz="1400" b="1" dirty="0" smtClean="0">
                <a:solidFill>
                  <a:srgbClr val="FF0000"/>
                </a:solidFill>
                <a:ea typeface="宋体" pitchFamily="2" charset="-122"/>
              </a:rPr>
              <a:t>[1] dB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ea typeface="宋体" pitchFamily="2" charset="-122"/>
              </a:rPr>
              <a:t>Both for OOS and INS, the “</a:t>
            </a:r>
            <a:r>
              <a:rPr lang="en-GB" altLang="zh-CN" sz="2200" dirty="0" smtClean="0">
                <a:ea typeface="宋体" pitchFamily="2" charset="-122"/>
              </a:rPr>
              <a:t>Ratio of PCFICH RE energy to average RS RE energy” of legacy UE is reused. 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altLang="zh-CN" sz="2200" dirty="0" smtClean="0">
              <a:ea typeface="宋体" pitchFamily="2" charset="-122"/>
            </a:endParaRP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altLang="zh-CN" sz="2200" dirty="0" smtClean="0">
              <a:ea typeface="宋体" pitchFamily="2" charset="-122"/>
            </a:endParaRP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dirty="0" smtClean="0">
              <a:ea typeface="宋体" pitchFamily="2" charset="-12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55465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9063</TotalTime>
  <Words>251</Words>
  <Application>Microsoft Office PowerPoint</Application>
  <PresentationFormat>On-screen Show (4:3)</PresentationFormat>
  <Paragraphs>23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blank</vt:lpstr>
      <vt:lpstr>Way Forward on RLM Requirements for LC-MTC</vt:lpstr>
      <vt:lpstr>Background</vt:lpstr>
      <vt:lpstr>Wayforward</vt:lpstr>
      <vt:lpstr>Wayforward</vt:lpstr>
    </vt:vector>
  </TitlesOfParts>
  <Company>Alcatel-Lucent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RLM Requirements for LC-MTC</dc:title>
  <dc:creator>Huawei</dc:creator>
  <cp:keywords>3GPP TSG-RAN WG4</cp:keywords>
  <cp:lastModifiedBy>Shaohua Li 3</cp:lastModifiedBy>
  <cp:revision>178</cp:revision>
  <dcterms:created xsi:type="dcterms:W3CDTF">2014-03-31T22:31:27Z</dcterms:created>
  <dcterms:modified xsi:type="dcterms:W3CDTF">2014-11-10T01:43:14Z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1408623417</vt:lpwstr>
  </property>
</Properties>
</file>