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10/10/2014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3GPP TSG-RAN WG4 Meeting #</a:t>
            </a:r>
            <a:r>
              <a:rPr lang="en-GB" dirty="0" smtClean="0"/>
              <a:t>72bis</a:t>
            </a:r>
            <a:r>
              <a:rPr lang="en-GB" i="1" dirty="0"/>
              <a:t>	</a:t>
            </a:r>
            <a:r>
              <a:rPr lang="en-GB" i="1" dirty="0" smtClean="0"/>
              <a:t>                                                            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smtClean="0">
                <a:solidFill>
                  <a:srgbClr val="FF0000"/>
                </a:solidFill>
              </a:rPr>
              <a:t>            </a:t>
            </a:r>
            <a:r>
              <a:rPr lang="en-GB" dirty="0" smtClean="0"/>
              <a:t>R4-146743</a:t>
            </a:r>
            <a:endParaRPr lang="en-US" dirty="0"/>
          </a:p>
          <a:p>
            <a:r>
              <a:rPr lang="en-US" dirty="0"/>
              <a:t>Singapore, 6 – 10 Oct, 2014</a:t>
            </a:r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dirty="0" smtClean="0"/>
              <a:t>TeliaSonera, Deutsche Telekom, </a:t>
            </a:r>
            <a:r>
              <a:rPr lang="en-GB" dirty="0" smtClean="0"/>
              <a:t>Telefonica</a:t>
            </a:r>
            <a:r>
              <a:rPr lang="en-GB" smtClean="0"/>
              <a:t>, Vodafone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US" dirty="0" smtClean="0"/>
              <a:t>WF on B42 </a:t>
            </a:r>
            <a:r>
              <a:rPr lang="en-US" dirty="0"/>
              <a:t>and B43 UE co-existence</a:t>
            </a:r>
          </a:p>
          <a:p>
            <a:r>
              <a:rPr lang="en-GB" b="1" dirty="0"/>
              <a:t>Agenda item:	</a:t>
            </a:r>
            <a:r>
              <a:rPr lang="en-GB" dirty="0" smtClean="0"/>
              <a:t>4.2.1.1</a:t>
            </a:r>
            <a:endParaRPr lang="en-US" dirty="0"/>
          </a:p>
          <a:p>
            <a:r>
              <a:rPr lang="en-GB" b="1" dirty="0"/>
              <a:t>Document for:	</a:t>
            </a:r>
            <a:r>
              <a:rPr lang="en-GB" dirty="0" smtClean="0"/>
              <a:t>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395536" y="2726918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3GPP RAN4 </a:t>
            </a:r>
            <a:r>
              <a:rPr lang="en-GB" dirty="0"/>
              <a:t>obtained the LS R4-146600 from MSG </a:t>
            </a:r>
            <a:r>
              <a:rPr lang="en-GB" dirty="0" smtClean="0"/>
              <a:t>TFES, which is in charge of the harmonised standard in the EU, with the following actions:</a:t>
            </a:r>
          </a:p>
          <a:p>
            <a:r>
              <a:rPr lang="en-GB" dirty="0" smtClean="0"/>
              <a:t>“</a:t>
            </a:r>
            <a:r>
              <a:rPr lang="en-US" dirty="0" smtClean="0"/>
              <a:t>To </a:t>
            </a:r>
            <a:r>
              <a:rPr lang="en-US" dirty="0"/>
              <a:t>RAN4: MSG TFES would like to ask RAN4 to finalize the specifications of the requirements on UE spurious emissions for co-existence between Band 42, 43 as well as Band 28 UE MOP for UL-MIMO at the earliest possible convenience. </a:t>
            </a:r>
            <a:r>
              <a:rPr lang="en-GB" dirty="0" smtClean="0"/>
              <a:t>”</a:t>
            </a:r>
          </a:p>
          <a:p>
            <a:endParaRPr lang="en-GB" dirty="0"/>
          </a:p>
          <a:p>
            <a:r>
              <a:rPr lang="en-GB" dirty="0" smtClean="0"/>
              <a:t>Region 1 operators in RAN4 </a:t>
            </a:r>
            <a:r>
              <a:rPr lang="en-GB" dirty="0"/>
              <a:t>could agree in </a:t>
            </a:r>
            <a:r>
              <a:rPr lang="en-GB" dirty="0" smtClean="0"/>
              <a:t>R4-145620 on the following:</a:t>
            </a:r>
          </a:p>
          <a:p>
            <a:r>
              <a:rPr lang="en-US" dirty="0"/>
              <a:t>Proposal 1: Use case 4 to define A-MPR for unsynchronized B42/B43 UE-coexistence</a:t>
            </a:r>
          </a:p>
          <a:p>
            <a:r>
              <a:rPr lang="en-US" dirty="0"/>
              <a:t>Proposal 2: Use case 4 to define A-MPR for UE-coexistence within B42 and B43 in unsynchronized mode. </a:t>
            </a:r>
            <a:endParaRPr lang="en-US" dirty="0" smtClean="0"/>
          </a:p>
          <a:p>
            <a:r>
              <a:rPr lang="en-US" dirty="0"/>
              <a:t>Case 4:   -23dBm/5MHz at 5MHz offset from the aggressor over a 20 MHz region</a:t>
            </a:r>
          </a:p>
          <a:p>
            <a:r>
              <a:rPr lang="en-US" dirty="0"/>
              <a:t>-40dBm/MHz at 25 MHz offset from the aggressor to the end of the </a:t>
            </a:r>
            <a:r>
              <a:rPr lang="en-US" dirty="0" smtClean="0"/>
              <a:t>band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WF on </a:t>
            </a:r>
            <a:r>
              <a:rPr lang="en-US" dirty="0"/>
              <a:t>B42 and B43 UE </a:t>
            </a:r>
            <a:r>
              <a:rPr lang="en-US" dirty="0" smtClean="0"/>
              <a:t>co-existence</a:t>
            </a:r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503548" y="1120676"/>
            <a:ext cx="82809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In order to finalize the un-synchronised operation between B42 and B43 and in-band as requested by ETSI  MSG TFES (Region 1) the following case </a:t>
            </a:r>
            <a:r>
              <a:rPr lang="en-US" dirty="0" smtClean="0"/>
              <a:t>proposed </a:t>
            </a:r>
            <a:r>
              <a:rPr lang="en-US" dirty="0"/>
              <a:t>by region 1 operators </a:t>
            </a:r>
            <a:r>
              <a:rPr lang="en-GB" dirty="0" smtClean="0"/>
              <a:t>shall be considered </a:t>
            </a:r>
            <a:r>
              <a:rPr lang="en-US" dirty="0" smtClean="0"/>
              <a:t>with NS_22/A-MPR:</a:t>
            </a:r>
          </a:p>
          <a:p>
            <a:endParaRPr lang="en-US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-23dBm/5MHz </a:t>
            </a:r>
            <a:r>
              <a:rPr lang="en-US" dirty="0"/>
              <a:t>at 5MHz offset from the aggressor over a 20 MHz </a:t>
            </a:r>
            <a:r>
              <a:rPr lang="en-US" dirty="0" smtClean="0"/>
              <a:t>region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-40dBm/MHz at 25 MHz offset from the aggressor to the end of the band</a:t>
            </a:r>
          </a:p>
          <a:p>
            <a:endParaRPr lang="en-GB" dirty="0" smtClean="0"/>
          </a:p>
          <a:p>
            <a:r>
              <a:rPr lang="en-GB" dirty="0" smtClean="0"/>
              <a:t>Define </a:t>
            </a:r>
            <a:r>
              <a:rPr lang="en-GB" dirty="0"/>
              <a:t>A-MPR required for SEM within </a:t>
            </a:r>
            <a:r>
              <a:rPr lang="en-GB" dirty="0" err="1"/>
              <a:t>ΔfOOB</a:t>
            </a:r>
            <a:r>
              <a:rPr lang="en-GB" dirty="0"/>
              <a:t> range and</a:t>
            </a:r>
            <a:r>
              <a:rPr lang="en-GB" u="sng" dirty="0"/>
              <a:t> </a:t>
            </a:r>
            <a:r>
              <a:rPr lang="en-GB" dirty="0"/>
              <a:t>extended SEM for  </a:t>
            </a:r>
            <a:r>
              <a:rPr lang="el-GR" dirty="0"/>
              <a:t>&gt;Δ</a:t>
            </a:r>
            <a:r>
              <a:rPr lang="en-GB" dirty="0" err="1" smtClean="0"/>
              <a:t>fOOB</a:t>
            </a:r>
            <a:endParaRPr lang="en-US" b="1" dirty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3735532" y="4187957"/>
            <a:ext cx="1546199" cy="654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20MHz E-UTRA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5263370" y="4195826"/>
            <a:ext cx="2117761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 bwMode="auto">
          <a:xfrm>
            <a:off x="6274235" y="5140069"/>
            <a:ext cx="11387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>
            <a:off x="6193187" y="4515819"/>
            <a:ext cx="0" cy="119847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>
            <a:off x="7476824" y="5802694"/>
            <a:ext cx="1364629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>
            <a:off x="7473301" y="4542048"/>
            <a:ext cx="0" cy="12419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8"/>
          <p:cNvSpPr txBox="1">
            <a:spLocks noChangeArrowheads="1"/>
          </p:cNvSpPr>
          <p:nvPr/>
        </p:nvSpPr>
        <p:spPr bwMode="auto">
          <a:xfrm>
            <a:off x="6129283" y="4737193"/>
            <a:ext cx="15600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dirty="0" smtClean="0"/>
              <a:t>-23dBm/5MHz</a:t>
            </a:r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7473301" y="5459359"/>
            <a:ext cx="1192107" cy="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/>
              <a:t>-40dBm/MHz</a:t>
            </a:r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5241075" y="4488278"/>
            <a:ext cx="952112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5365663" y="4183315"/>
            <a:ext cx="606774" cy="53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5MHz</a:t>
            </a:r>
          </a:p>
          <a:p>
            <a:pPr eaLnBrk="1" hangingPunct="1"/>
            <a:r>
              <a:rPr lang="en-US" altLang="en-US" dirty="0" smtClean="0"/>
              <a:t>offset</a:t>
            </a:r>
            <a:endParaRPr lang="en-US" altLang="en-US" dirty="0"/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6056796" y="3882389"/>
            <a:ext cx="8515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25MHz</a:t>
            </a:r>
            <a:endParaRPr lang="en-US" altLang="en-US" dirty="0"/>
          </a:p>
        </p:txBody>
      </p:sp>
      <p:sp>
        <p:nvSpPr>
          <p:cNvPr id="16" name="Rectangle 15"/>
          <p:cNvSpPr/>
          <p:nvPr/>
        </p:nvSpPr>
        <p:spPr bwMode="auto">
          <a:xfrm flipH="1">
            <a:off x="3739233" y="4190527"/>
            <a:ext cx="1546199" cy="654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20MHz E-UTRA</a:t>
            </a:r>
          </a:p>
        </p:txBody>
      </p:sp>
      <p:cxnSp>
        <p:nvCxnSpPr>
          <p:cNvPr id="17" name="Straight Arrow Connector 16"/>
          <p:cNvCxnSpPr/>
          <p:nvPr/>
        </p:nvCxnSpPr>
        <p:spPr bwMode="auto">
          <a:xfrm flipH="1">
            <a:off x="1745875" y="4198396"/>
            <a:ext cx="2011720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 flipH="1">
            <a:off x="1777773" y="5142639"/>
            <a:ext cx="968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 bwMode="auto">
          <a:xfrm flipH="1">
            <a:off x="2827777" y="4518389"/>
            <a:ext cx="0" cy="119847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 bwMode="auto">
          <a:xfrm flipH="1">
            <a:off x="179512" y="5805264"/>
            <a:ext cx="1545098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 bwMode="auto">
          <a:xfrm flipH="1">
            <a:off x="1712661" y="4544618"/>
            <a:ext cx="0" cy="12419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8"/>
          <p:cNvSpPr txBox="1">
            <a:spLocks noChangeArrowheads="1"/>
          </p:cNvSpPr>
          <p:nvPr/>
        </p:nvSpPr>
        <p:spPr bwMode="auto">
          <a:xfrm flipH="1">
            <a:off x="1336446" y="4737193"/>
            <a:ext cx="15600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dirty="0" smtClean="0"/>
              <a:t>-23dBm/5MHz</a:t>
            </a:r>
          </a:p>
        </p:txBody>
      </p:sp>
      <p:sp>
        <p:nvSpPr>
          <p:cNvPr id="24" name="TextBox 19"/>
          <p:cNvSpPr txBox="1">
            <a:spLocks noChangeArrowheads="1"/>
          </p:cNvSpPr>
          <p:nvPr/>
        </p:nvSpPr>
        <p:spPr bwMode="auto">
          <a:xfrm flipH="1">
            <a:off x="232522" y="5466565"/>
            <a:ext cx="1192107" cy="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/>
              <a:t>-40dBm/MHz</a:t>
            </a:r>
          </a:p>
        </p:txBody>
      </p:sp>
      <p:cxnSp>
        <p:nvCxnSpPr>
          <p:cNvPr id="25" name="Straight Arrow Connector 24"/>
          <p:cNvCxnSpPr/>
          <p:nvPr/>
        </p:nvCxnSpPr>
        <p:spPr bwMode="auto">
          <a:xfrm flipH="1">
            <a:off x="2827777" y="4490848"/>
            <a:ext cx="952112" cy="0"/>
          </a:xfrm>
          <a:prstGeom prst="straightConnector1">
            <a:avLst/>
          </a:prstGeom>
          <a:ln w="34925" cap="sq" cmpd="sng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7"/>
          <p:cNvSpPr txBox="1">
            <a:spLocks noChangeArrowheads="1"/>
          </p:cNvSpPr>
          <p:nvPr/>
        </p:nvSpPr>
        <p:spPr bwMode="auto">
          <a:xfrm flipH="1">
            <a:off x="3005995" y="4185885"/>
            <a:ext cx="606774" cy="53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5MHz</a:t>
            </a:r>
          </a:p>
          <a:p>
            <a:pPr eaLnBrk="1" hangingPunct="1"/>
            <a:r>
              <a:rPr lang="en-US" altLang="en-US" dirty="0" smtClean="0"/>
              <a:t>offset</a:t>
            </a:r>
            <a:endParaRPr lang="en-US" altLang="en-US" dirty="0"/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 flipH="1">
            <a:off x="2136308" y="3884959"/>
            <a:ext cx="8515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dirty="0" smtClean="0"/>
              <a:t>25MHz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07288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260</Words>
  <Application>Microsoft Office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TeliaSonera</cp:lastModifiedBy>
  <cp:revision>38</cp:revision>
  <dcterms:created xsi:type="dcterms:W3CDTF">2014-05-22T15:37:23Z</dcterms:created>
  <dcterms:modified xsi:type="dcterms:W3CDTF">2014-10-10T00:53:13Z</dcterms:modified>
</cp:coreProperties>
</file>