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04" y="-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747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590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11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42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7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28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51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280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17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56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2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4A737-196B-40D5-98FA-B0F19A3182FC}" type="datetimeFigureOut">
              <a:rPr lang="en-US" smtClean="0"/>
              <a:pPr/>
              <a:t>10/9/14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897D8-1148-42AF-95C5-81442B1989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73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R4</a:t>
            </a:r>
            <a:r>
              <a:rPr lang="en-US" dirty="0"/>
              <a:t>-</a:t>
            </a:r>
            <a:r>
              <a:rPr lang="en-US" dirty="0" smtClean="0"/>
              <a:t>146726</a:t>
            </a:r>
            <a:br>
              <a:rPr lang="en-US" dirty="0" smtClean="0"/>
            </a:br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AWS Extension Band</a:t>
            </a:r>
          </a:p>
          <a:p>
            <a:endParaRPr lang="en-US" dirty="0"/>
          </a:p>
          <a:p>
            <a:r>
              <a:rPr lang="en-US" dirty="0" smtClean="0"/>
              <a:t>Ericsson</a:t>
            </a:r>
            <a:r>
              <a:rPr lang="en-US" dirty="0"/>
              <a:t>, </a:t>
            </a:r>
            <a:r>
              <a:rPr lang="en-US" dirty="0" smtClean="0"/>
              <a:t>DISH, Huawei, Nokia, LGE, Qualcomm, </a:t>
            </a:r>
            <a:r>
              <a:rPr lang="en-US" dirty="0" smtClean="0"/>
              <a:t>Samsung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45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Study Item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“The </a:t>
            </a:r>
            <a:r>
              <a:rPr lang="en-US" dirty="0"/>
              <a:t>study will evaluate various candidate band plans for technical feasibility, impediments, interoperability and efficient spectrum utilization. The following options are to be studied with the same priority.</a:t>
            </a:r>
          </a:p>
          <a:p>
            <a:pPr marL="0" indent="0">
              <a:buNone/>
            </a:pPr>
            <a:r>
              <a:rPr lang="ro-RO" dirty="0"/>
              <a:t>1.	70+70 (1710 - 1780 MHz / 2110 - 2180 MHz, fixed duplex)</a:t>
            </a:r>
          </a:p>
          <a:p>
            <a:pPr marL="0" indent="0">
              <a:buNone/>
            </a:pPr>
            <a:r>
              <a:rPr lang="ro-RO" dirty="0"/>
              <a:t>2.	70+90 (1710 - 1780 MHz / 2110 - 2200 MHz, variable duplex)</a:t>
            </a:r>
          </a:p>
          <a:p>
            <a:pPr marL="0" indent="0">
              <a:buNone/>
            </a:pPr>
            <a:r>
              <a:rPr lang="ro-RO" dirty="0"/>
              <a:t>3.	85+90 (1695 - 1780 MHz / 2110 - 2200 MHz, variable duplex)</a:t>
            </a:r>
          </a:p>
          <a:p>
            <a:pPr marL="0" indent="0">
              <a:buNone/>
            </a:pPr>
            <a:r>
              <a:rPr lang="ro-RO" dirty="0"/>
              <a:t>Other options are not precluded. Coordination with Region 2 should be considered.</a:t>
            </a:r>
          </a:p>
          <a:p>
            <a:pPr marL="0" indent="0">
              <a:buNone/>
            </a:pPr>
            <a:r>
              <a:rPr lang="ro-RO" dirty="0"/>
              <a:t>At the conclusion of this study a single band plan will be selected considering technical impediments</a:t>
            </a:r>
            <a:r>
              <a:rPr lang="ro-RO" dirty="0" smtClean="0"/>
              <a:t>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093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741741" y="1298090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/>
              <a:t>The AWS extension </a:t>
            </a:r>
            <a:r>
              <a:rPr lang="en-US" dirty="0" smtClean="0"/>
              <a:t>Study </a:t>
            </a:r>
            <a:r>
              <a:rPr lang="en-US" dirty="0"/>
              <a:t>I</a:t>
            </a:r>
            <a:r>
              <a:rPr lang="en-US" dirty="0" smtClean="0"/>
              <a:t>tem </a:t>
            </a:r>
            <a:r>
              <a:rPr lang="en-US" dirty="0"/>
              <a:t>was approved based on “support interoperability across most AWS-1/3/4 bands, unless there is a technical impediment.”</a:t>
            </a:r>
          </a:p>
          <a:p>
            <a:pPr>
              <a:buFont typeface="Arial"/>
              <a:buChar char="•"/>
            </a:pPr>
            <a:r>
              <a:rPr lang="en-US" dirty="0" smtClean="0"/>
              <a:t>The AWS extension Study Item studied variable duplexing for both Option 2 (70+90 MHz) and Option 3 (85+90 MHZ). </a:t>
            </a:r>
          </a:p>
          <a:p>
            <a:pPr>
              <a:buFont typeface="Arial"/>
              <a:buChar char="•"/>
            </a:pPr>
            <a:r>
              <a:rPr lang="en-US" dirty="0" smtClean="0"/>
              <a:t>Concerns were raised at RAN4 #72 regarding variable </a:t>
            </a:r>
            <a:r>
              <a:rPr lang="en-US" dirty="0" err="1" smtClean="0"/>
              <a:t>duplexing</a:t>
            </a:r>
            <a:r>
              <a:rPr lang="en-US" dirty="0" smtClean="0"/>
              <a:t> combinations being unbounded.</a:t>
            </a:r>
          </a:p>
          <a:p>
            <a:pPr>
              <a:buFont typeface="Arial"/>
              <a:buChar char="•"/>
            </a:pPr>
            <a:r>
              <a:rPr lang="en-US" b="1" dirty="0" smtClean="0"/>
              <a:t>It is proposed that that a new Option 4 be introduced that is a modified version of Option 2 (70+90 MHz) with fixed duplex spacing and with the expectation of specifying downlink intra-band contiguous and/or non-contiguous carrier aggregation across the 90 MHz as part of the band plan work item. </a:t>
            </a:r>
          </a:p>
          <a:p>
            <a:pPr>
              <a:buFont typeface="Arial"/>
              <a:buChar char="•"/>
            </a:pPr>
            <a:r>
              <a:rPr lang="en-US" b="1" dirty="0" smtClean="0"/>
              <a:t>It is proposed that for the next meeting, RAN4 #73, one of the options will be recommended which satisfies the objectives of the Study Item.  This recommended option will form the basis of the work item. 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05701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230</Words>
  <Application>Microsoft Macintosh PowerPoint</Application>
  <PresentationFormat>Custom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 R4-146726 Way Forward</vt:lpstr>
      <vt:lpstr>Objectives of Study Item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Sidd Chenumolu</dc:creator>
  <cp:lastModifiedBy>John Kim</cp:lastModifiedBy>
  <cp:revision>79</cp:revision>
  <dcterms:created xsi:type="dcterms:W3CDTF">2014-10-07T03:55:32Z</dcterms:created>
  <dcterms:modified xsi:type="dcterms:W3CDTF">2014-10-09T10:29:03Z</dcterms:modified>
</cp:coreProperties>
</file>