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8261" autoAdjust="0"/>
  </p:normalViewPr>
  <p:slideViewPr>
    <p:cSldViewPr>
      <p:cViewPr varScale="1">
        <p:scale>
          <a:sx n="69" d="100"/>
          <a:sy n="69" d="100"/>
        </p:scale>
        <p:origin x="-133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0E9BD-D1C5-45ED-9E60-1DD54B651F79}" type="datetimeFigureOut">
              <a:rPr lang="en-US" altLang="en-US"/>
              <a:pPr>
                <a:defRPr/>
              </a:pPr>
              <a:t>10/9/2014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2FD63-3CAE-411A-836C-74CB5BA183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D5ED4-BE83-4B63-88E3-1633AD7FE8A5}" type="datetimeFigureOut">
              <a:rPr lang="en-US" altLang="en-US"/>
              <a:pPr>
                <a:defRPr/>
              </a:pPr>
              <a:t>10/9/2014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B0999-A888-4EF9-96A5-D54AE2E9E9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EE1A2-C6F5-435F-9258-FC54454BB657}" type="datetimeFigureOut">
              <a:rPr lang="en-US" altLang="en-US"/>
              <a:pPr>
                <a:defRPr/>
              </a:pPr>
              <a:t>10/9/2014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0EB65-AF73-43AF-B0D1-FA2BDD914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ED0BF-CBDC-44B7-8014-2178C059D988}" type="datetimeFigureOut">
              <a:rPr lang="en-US" altLang="en-US"/>
              <a:pPr>
                <a:defRPr/>
              </a:pPr>
              <a:t>10/9/2014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C9B16-A87C-49CA-945B-069EAB48B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28AF7-6F14-476F-9840-EF72A06F4A86}" type="datetimeFigureOut">
              <a:rPr lang="en-US" altLang="en-US"/>
              <a:pPr>
                <a:defRPr/>
              </a:pPr>
              <a:t>10/9/2014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3924B-F9E7-45F7-8BA1-54A3E22683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FFC93-4B42-4585-BB5B-4805315EF839}" type="datetimeFigureOut">
              <a:rPr lang="en-US" altLang="en-US"/>
              <a:pPr>
                <a:defRPr/>
              </a:pPr>
              <a:t>10/9/2014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8889F-FA07-4567-85E9-802FCA9F7A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0AF5D-5509-4951-96F5-358CE9409350}" type="datetimeFigureOut">
              <a:rPr lang="en-US" altLang="en-US"/>
              <a:pPr>
                <a:defRPr/>
              </a:pPr>
              <a:t>10/9/2014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73E17-A41B-4BFA-9349-0E7BED0324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CBD58-A506-4A21-87E2-F641D9E78811}" type="datetimeFigureOut">
              <a:rPr lang="en-US" altLang="en-US"/>
              <a:pPr>
                <a:defRPr/>
              </a:pPr>
              <a:t>10/9/2014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7FB33-00EC-47BB-9870-88B454B867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53403-DD3A-45D3-A484-1840CD2C4454}" type="datetimeFigureOut">
              <a:rPr lang="en-US" altLang="en-US"/>
              <a:pPr>
                <a:defRPr/>
              </a:pPr>
              <a:t>10/9/2014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CB708-F947-4E7D-A482-B48864C418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BC292-CBCE-4D2B-803E-4403D145561F}" type="datetimeFigureOut">
              <a:rPr lang="en-US" altLang="en-US"/>
              <a:pPr>
                <a:defRPr/>
              </a:pPr>
              <a:t>10/9/2014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7F59E-CECF-4FEF-9166-935EF3A292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CD390-B78B-4BBA-BB81-6886247798EF}" type="datetimeFigureOut">
              <a:rPr lang="en-US" altLang="en-US"/>
              <a:pPr>
                <a:defRPr/>
              </a:pPr>
              <a:t>10/9/2014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8A405-85CD-47D4-95E6-4F3CD9F49A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14F056C-F297-4FFE-ADF7-D824016E06FB}" type="datetimeFigureOut">
              <a:rPr lang="en-US" altLang="en-US"/>
              <a:pPr>
                <a:defRPr/>
              </a:pPr>
              <a:t>10/9/2014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636491F-23FC-4C62-82EC-2F4C44258B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TDD-FDD RRM Phase 2 test cases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84213" y="3886200"/>
            <a:ext cx="7775575" cy="911225"/>
          </a:xfrm>
        </p:spPr>
        <p:txBody>
          <a:bodyPr/>
          <a:lstStyle/>
          <a:p>
            <a:pPr eaLnBrk="1" hangingPunct="1"/>
            <a:r>
              <a:rPr lang="en-US" altLang="en-US" smtClean="0">
                <a:solidFill>
                  <a:schemeClr val="tx1"/>
                </a:solidFill>
              </a:rPr>
              <a:t>Nokia Networks, Nokia Corporation, …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7308850" y="395288"/>
            <a:ext cx="13115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000" dirty="0" smtClean="0">
                <a:latin typeface="Calibri" pitchFamily="34" charset="0"/>
              </a:rPr>
              <a:t>R4-146646</a:t>
            </a:r>
            <a:endParaRPr lang="en-US" altLang="en-US" sz="2000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23850" y="404813"/>
            <a:ext cx="40322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2000" dirty="0">
                <a:latin typeface="Calibri" pitchFamily="34" charset="0"/>
              </a:rPr>
              <a:t>3GPP TSG-RAN WG4 Meeting #72bis</a:t>
            </a:r>
            <a:endParaRPr lang="en-US" altLang="en-US" sz="2000" dirty="0">
              <a:latin typeface="Calibri" pitchFamily="34" charset="0"/>
            </a:endParaRPr>
          </a:p>
          <a:p>
            <a:pPr eaLnBrk="1" hangingPunct="1"/>
            <a:r>
              <a:rPr lang="es-ES" altLang="en-US" sz="2000" dirty="0" err="1">
                <a:latin typeface="Calibri" pitchFamily="34" charset="0"/>
              </a:rPr>
              <a:t>Singapore</a:t>
            </a:r>
            <a:r>
              <a:rPr lang="es-ES" altLang="en-US" sz="2000" dirty="0">
                <a:latin typeface="Calibri" pitchFamily="34" charset="0"/>
              </a:rPr>
              <a:t>, </a:t>
            </a:r>
            <a:r>
              <a:rPr lang="es-ES" altLang="en-US" sz="2000" dirty="0" err="1">
                <a:latin typeface="Calibri" pitchFamily="34" charset="0"/>
              </a:rPr>
              <a:t>Singapore</a:t>
            </a:r>
            <a:r>
              <a:rPr lang="es-ES" altLang="en-US" sz="2000" dirty="0">
                <a:latin typeface="Calibri" pitchFamily="34" charset="0"/>
              </a:rPr>
              <a:t>, </a:t>
            </a:r>
            <a:r>
              <a:rPr lang="es-ES" altLang="en-US" sz="2000" dirty="0" err="1">
                <a:latin typeface="Calibri" pitchFamily="34" charset="0"/>
              </a:rPr>
              <a:t>Oct</a:t>
            </a:r>
            <a:r>
              <a:rPr lang="es-ES" altLang="en-US" sz="2000" dirty="0">
                <a:latin typeface="Calibri" pitchFamily="34" charset="0"/>
              </a:rPr>
              <a:t> </a:t>
            </a:r>
            <a:r>
              <a:rPr lang="es-ES" altLang="en-US" sz="2000" dirty="0" smtClean="0">
                <a:latin typeface="Calibri" pitchFamily="34" charset="0"/>
              </a:rPr>
              <a:t>6-10, </a:t>
            </a:r>
            <a:r>
              <a:rPr lang="es-ES" altLang="en-US" sz="2000" dirty="0">
                <a:latin typeface="Calibri" pitchFamily="34" charset="0"/>
              </a:rPr>
              <a:t>2014</a:t>
            </a:r>
          </a:p>
          <a:p>
            <a:pPr eaLnBrk="1" hangingPunct="1"/>
            <a:r>
              <a:rPr lang="es-ES" altLang="en-US" sz="2000" dirty="0">
                <a:latin typeface="Calibri" pitchFamily="34" charset="0"/>
              </a:rPr>
              <a:t>AI 7.6.3</a:t>
            </a:r>
            <a:endParaRPr lang="en-US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628650" y="1328738"/>
            <a:ext cx="7886700" cy="4848225"/>
          </a:xfrm>
        </p:spPr>
        <p:txBody>
          <a:bodyPr/>
          <a:lstStyle/>
          <a:p>
            <a:pPr eaLnBrk="1" hangingPunct="1"/>
            <a:r>
              <a:rPr lang="en-GB" dirty="0" smtClean="0"/>
              <a:t>Work on </a:t>
            </a:r>
            <a:r>
              <a:rPr lang="en-GB" smtClean="0"/>
              <a:t>TDD-FDD RRM </a:t>
            </a:r>
            <a:r>
              <a:rPr lang="en-US" dirty="0" smtClean="0"/>
              <a:t>Phase 2 test cases can be started in RAN4#73 meeting.</a:t>
            </a:r>
          </a:p>
          <a:p>
            <a:pPr lvl="1" eaLnBrk="1" hangingPunct="1"/>
            <a:r>
              <a:rPr lang="en-US" dirty="0" smtClean="0"/>
              <a:t>The list of Phase 2 test cases is as in R4-145370. </a:t>
            </a:r>
            <a:endParaRPr lang="en-GB" dirty="0" smtClean="0"/>
          </a:p>
          <a:p>
            <a:pPr eaLnBrk="1" hangingPunct="1"/>
            <a:r>
              <a:rPr lang="en-GB" dirty="0" smtClean="0"/>
              <a:t>Companies are encouraged to provide draft CRs for </a:t>
            </a:r>
            <a:r>
              <a:rPr lang="en-US" dirty="0" smtClean="0"/>
              <a:t>Phase 2 </a:t>
            </a:r>
            <a:r>
              <a:rPr lang="en-GB" dirty="0" smtClean="0"/>
              <a:t>test cases </a:t>
            </a:r>
            <a:r>
              <a:rPr lang="en-US" dirty="0" smtClean="0"/>
              <a:t>in RAN4#73 meeting</a:t>
            </a:r>
            <a:r>
              <a:rPr lang="en-GB" dirty="0" smtClean="0"/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11969</TotalTime>
  <Words>75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TDD-FDD RRM Phase 2 test cases</vt:lpstr>
      <vt:lpstr>Slide 2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WFOnRS-SINR</dc:title>
  <dc:creator>Qualcomm User</dc:creator>
  <cp:lastModifiedBy>Li Zhang</cp:lastModifiedBy>
  <cp:revision>113</cp:revision>
  <dcterms:created xsi:type="dcterms:W3CDTF">2013-01-30T08:06:48Z</dcterms:created>
  <dcterms:modified xsi:type="dcterms:W3CDTF">2014-10-09T11:14:19Z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(3)w4Amf/dx2qcyidKlnDpYFIJexwtb3OQH/X3oGhKykSMf5c67rp0o+KJeTFjfyJtryXSGk2XA_x000d_
oeHyaGbVgmKHl23Xz4R3zufDlY5VWdeevwV5katipxcakggSNekLY36gqqY61tRwlEdDsjeW_x000d_
5cfQOL+lQoElGwqBmsyP3qxu74l6qS49osdjiBh8nyRC/npb1VxEAZ2bk8GzUKgOtSOhXeuR_x000d_
fEBcm1GT1CFRi5pgU0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H+XH5LHLD150R/dStumo07T73/nnH+56uuUJWGY5VFgVumUtjSO2l+_x000d_
UxiavxuaE7ewlwiNbZ4JF3cEH/JPr2+4Pfx2jcKfSlX1FxEY86fNGvz4HvYdWWHBBn6Fmiv/_x000d_
Pp6xRb1r+8ENbx6CEbhRD8soonoV92GxqGAabf+OCah+R41D58QVDm2A9QOQnNRKctUdKzWe_x000d_
AnN7pQYvU7+UpL/n25FBxe1uAiP2D53QcUNN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eMlHFoG4k0Azn4Cy6O+qCLfo6H04yh9ZvF7X_x000d_
/CCIkmfubZuE/kAlQpE/o2+xqUjT/AgL1FQxP2CbPfXzkOFfnLT7kDiFbz7JTmcHSfxsAg44_x000d_
</vt:lpwstr>
  </property>
  <property fmtid="{D5CDD505-2E9C-101B-9397-08002B2CF9AE}" pid="7" name="_new_ms_pID_725432_00">
    <vt:lpwstr>_new_ms_pID_725432</vt:lpwstr>
  </property>
  <property fmtid="{D5CDD505-2E9C-101B-9397-08002B2CF9AE}" pid="8" name="sflag">
    <vt:lpwstr>1396547876</vt:lpwstr>
  </property>
</Properties>
</file>