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D2D Impact to E-UTRA RRM </a:t>
            </a:r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Incorporated, Ericsson</a:t>
            </a:r>
            <a:r>
              <a:rPr lang="en-US" dirty="0" smtClean="0"/>
              <a:t>, CMCC, Huawei 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131911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smtClean="0"/>
              <a:t>R4-146813</a:t>
            </a:r>
            <a:endParaRPr lang="en-US" altLang="zh-CN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9688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72bis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Singapore, Oct. 6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Oct. 10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1977"/>
            <a:ext cx="10515600" cy="610920"/>
          </a:xfrm>
        </p:spPr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8"/>
            <a:ext cx="10515600" cy="553425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Requirements shall be defined for UEs in each state</a:t>
            </a:r>
          </a:p>
          <a:p>
            <a:pPr lvl="1"/>
            <a:r>
              <a:rPr lang="en-US" dirty="0"/>
              <a:t>RRC_IDLE, RRC_CONNECTED, </a:t>
            </a:r>
            <a:r>
              <a:rPr lang="en-US" dirty="0" smtClean="0"/>
              <a:t>Out-of-Coverage</a:t>
            </a:r>
          </a:p>
          <a:p>
            <a:r>
              <a:rPr lang="en-US" dirty="0" smtClean="0"/>
              <a:t>For </a:t>
            </a:r>
            <a:r>
              <a:rPr lang="en-US" dirty="0"/>
              <a:t>a UE participating in D2D discovery or communications, </a:t>
            </a:r>
            <a:r>
              <a:rPr lang="en-US" dirty="0" smtClean="0"/>
              <a:t>following existing  requirements shall be met:</a:t>
            </a:r>
          </a:p>
          <a:p>
            <a:pPr lvl="1"/>
            <a:r>
              <a:rPr lang="en-US" dirty="0" smtClean="0"/>
              <a:t>existing requirement in RRC_IDLE</a:t>
            </a:r>
          </a:p>
          <a:p>
            <a:pPr lvl="1"/>
            <a:r>
              <a:rPr lang="en-US" dirty="0" smtClean="0"/>
              <a:t>Existing requirements in RRC_CONNECTED (e.g.)</a:t>
            </a:r>
          </a:p>
          <a:p>
            <a:pPr lvl="2"/>
            <a:r>
              <a:rPr lang="en-US" dirty="0" smtClean="0"/>
              <a:t>Existing downlink cell measurements requirements</a:t>
            </a:r>
          </a:p>
          <a:p>
            <a:pPr lvl="2"/>
            <a:r>
              <a:rPr lang="en-US" dirty="0" smtClean="0"/>
              <a:t>Existing </a:t>
            </a:r>
            <a:r>
              <a:rPr lang="en-US" dirty="0"/>
              <a:t>cell identification </a:t>
            </a:r>
            <a:r>
              <a:rPr lang="en-US" dirty="0" smtClean="0"/>
              <a:t>requirement</a:t>
            </a:r>
          </a:p>
          <a:p>
            <a:pPr lvl="1"/>
            <a:r>
              <a:rPr lang="en-US" dirty="0" smtClean="0"/>
              <a:t>Existing RLM requirement</a:t>
            </a:r>
          </a:p>
          <a:p>
            <a:pPr lvl="1"/>
            <a:r>
              <a:rPr lang="en-US" dirty="0" smtClean="0"/>
              <a:t>Existing UE </a:t>
            </a:r>
            <a:r>
              <a:rPr lang="en-US" dirty="0"/>
              <a:t>Rx-</a:t>
            </a:r>
            <a:r>
              <a:rPr lang="en-US" dirty="0" err="1"/>
              <a:t>Tx</a:t>
            </a:r>
            <a:r>
              <a:rPr lang="en-US" dirty="0"/>
              <a:t> time difference measurement </a:t>
            </a:r>
            <a:r>
              <a:rPr lang="en-US" dirty="0" smtClean="0"/>
              <a:t>requirement</a:t>
            </a:r>
          </a:p>
          <a:p>
            <a:pPr lvl="2"/>
            <a:r>
              <a:rPr lang="en-US" dirty="0" smtClean="0"/>
              <a:t>Whether the network has to provide an UL </a:t>
            </a:r>
            <a:r>
              <a:rPr lang="en-US" dirty="0" err="1" smtClean="0"/>
              <a:t>subframe</a:t>
            </a:r>
            <a:r>
              <a:rPr lang="en-US" dirty="0" smtClean="0"/>
              <a:t> is FFS</a:t>
            </a:r>
            <a:endParaRPr lang="en-US" dirty="0" smtClean="0"/>
          </a:p>
          <a:p>
            <a:pPr lvl="1"/>
            <a:r>
              <a:rPr lang="en-US" dirty="0" smtClean="0"/>
              <a:t>Existing </a:t>
            </a:r>
            <a:r>
              <a:rPr lang="en-US" dirty="0"/>
              <a:t>measurement accuracy requirement</a:t>
            </a:r>
            <a:endParaRPr lang="en-US" dirty="0" smtClean="0"/>
          </a:p>
          <a:p>
            <a:r>
              <a:rPr lang="en-GB" dirty="0"/>
              <a:t>Due to D2D operation an additional delay in WAN measurement reporting can be expected</a:t>
            </a:r>
            <a:r>
              <a:rPr lang="en-GB" dirty="0" smtClean="0"/>
              <a:t>.</a:t>
            </a:r>
          </a:p>
          <a:p>
            <a:pPr lvl="0"/>
            <a:r>
              <a:rPr lang="en-GB" dirty="0"/>
              <a:t>The D2D capable UE shall prioritize the monitoring of paging reception and acquisition of SI (MIB, SIBs) over reception of discovery signals in case both occur simultaneously. </a:t>
            </a:r>
            <a:endParaRPr lang="en-GB" dirty="0" smtClean="0"/>
          </a:p>
          <a:p>
            <a:r>
              <a:rPr lang="en-US" dirty="0"/>
              <a:t>Requirements in </a:t>
            </a:r>
            <a:r>
              <a:rPr lang="en-US" dirty="0" err="1"/>
              <a:t>OoC</a:t>
            </a:r>
            <a:r>
              <a:rPr lang="en-US" dirty="0"/>
              <a:t> are FFS subject to RAN1 agreement</a:t>
            </a:r>
          </a:p>
          <a:p>
            <a:r>
              <a:rPr lang="en-US" dirty="0"/>
              <a:t>No </a:t>
            </a:r>
            <a:r>
              <a:rPr lang="en-US" dirty="0" err="1"/>
              <a:t>PCell</a:t>
            </a:r>
            <a:r>
              <a:rPr lang="en-US" dirty="0"/>
              <a:t> interruption due to D2D operation allowed when D2D UE is configured in DRX mode.</a:t>
            </a:r>
          </a:p>
          <a:p>
            <a:pPr lvl="1"/>
            <a:r>
              <a:rPr lang="en-US" dirty="0"/>
              <a:t>D2D operation can be performed during DRX-OFF duration</a:t>
            </a:r>
          </a:p>
          <a:p>
            <a:r>
              <a:rPr lang="en-US" dirty="0" smtClean="0"/>
              <a:t>FFS on how the requirements will be captured in the specifications</a:t>
            </a:r>
            <a:endParaRPr lang="en-US" dirty="0"/>
          </a:p>
          <a:p>
            <a:pPr lvl="0"/>
            <a:endParaRPr lang="en-US" dirty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203</Words>
  <Application>Microsoft Office PowerPoint</Application>
  <PresentationFormat>Widescreen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Calibri Light</vt:lpstr>
      <vt:lpstr>Office Theme</vt:lpstr>
      <vt:lpstr>WF on D2D Impact to E-UTRA RRM Requirements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Gheorghiu, Valentin</cp:lastModifiedBy>
  <cp:revision>26</cp:revision>
  <dcterms:created xsi:type="dcterms:W3CDTF">2014-10-07T03:17:11Z</dcterms:created>
  <dcterms:modified xsi:type="dcterms:W3CDTF">2014-10-10T03:24:24Z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