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80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493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504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19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5169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382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343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366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64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9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676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A2124-F8CA-42E9-8FA2-D43E5F1D8635}" type="datetimeFigureOut">
              <a:rPr kumimoji="1" lang="ja-JP" altLang="en-US" smtClean="0"/>
              <a:t>2014/10/10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232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handling of trap filter for CA_B3_B42_B42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</a:t>
            </a:r>
            <a:r>
              <a:rPr kumimoji="1" lang="en-US" altLang="ja-JP" dirty="0" smtClean="0">
                <a:solidFill>
                  <a:schemeClr val="tx1"/>
                </a:solidFill>
              </a:rPr>
              <a:t>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24128" y="188640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000" dirty="0" smtClean="0"/>
              <a:t>R4-146771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4925" y="44450"/>
            <a:ext cx="47675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GB" altLang="ja-JP" sz="2400" dirty="0">
                <a:cs typeface="Arial" pitchFamily="34" charset="0"/>
              </a:rPr>
              <a:t>3GPP TSG-RAN WG4 Meeting #72BIS</a:t>
            </a:r>
          </a:p>
          <a:p>
            <a:pPr eaLnBrk="1" hangingPunct="1"/>
            <a:r>
              <a:rPr lang="en-GB" altLang="ja-JP" sz="2400" dirty="0"/>
              <a:t>Singapore, 6</a:t>
            </a:r>
            <a:r>
              <a:rPr lang="en-GB" altLang="ja-JP" sz="2400" baseline="30000" dirty="0"/>
              <a:t>th</a:t>
            </a:r>
            <a:r>
              <a:rPr lang="en-GB" altLang="ja-JP" sz="2400" dirty="0"/>
              <a:t> to 10</a:t>
            </a:r>
            <a:r>
              <a:rPr lang="en-GB" altLang="ja-JP" sz="2400" baseline="30000" dirty="0"/>
              <a:t>th</a:t>
            </a:r>
            <a:r>
              <a:rPr lang="en-GB" altLang="ja-JP" sz="2400" dirty="0"/>
              <a:t>, October </a:t>
            </a:r>
            <a:r>
              <a:rPr lang="en-GB" altLang="ja-JP" sz="2400" dirty="0" smtClean="0"/>
              <a:t>2014</a:t>
            </a:r>
          </a:p>
          <a:p>
            <a:r>
              <a:rPr lang="en-GB" altLang="ja-JP" sz="2400" dirty="0" smtClean="0"/>
              <a:t>Agenda: 7.6.4.3</a:t>
            </a:r>
          </a:p>
          <a:p>
            <a:r>
              <a:rPr lang="en-GB" altLang="ja-JP" sz="2400" dirty="0" smtClean="0"/>
              <a:t>Document for: Approval</a:t>
            </a:r>
          </a:p>
        </p:txBody>
      </p:sp>
    </p:spTree>
    <p:extLst>
      <p:ext uri="{BB962C8B-B14F-4D97-AF65-F5344CB8AC3E}">
        <p14:creationId xmlns:p14="http://schemas.microsoft.com/office/powerpoint/2010/main" val="3221945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18051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The following aspects are evaluated in RAN4#73.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altLang="ja-JP" sz="2000" dirty="0" smtClean="0"/>
              <a:t>MSD with a trap filter and associated Delta T</a:t>
            </a:r>
            <a:r>
              <a:rPr lang="en-US" altLang="ja-JP" sz="2000" baseline="-25000" dirty="0" smtClean="0"/>
              <a:t>IB, C</a:t>
            </a:r>
            <a:r>
              <a:rPr lang="en-US" altLang="ja-JP" sz="2000" dirty="0" smtClean="0"/>
              <a:t> and Delta R</a:t>
            </a:r>
            <a:r>
              <a:rPr lang="en-US" altLang="ja-JP" sz="2000" baseline="-25000" dirty="0" smtClean="0"/>
              <a:t>IB, C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altLang="ja-JP" sz="2000" dirty="0"/>
              <a:t>MSD </a:t>
            </a:r>
            <a:r>
              <a:rPr lang="en-US" altLang="ja-JP" sz="2000" dirty="0" smtClean="0"/>
              <a:t>without a </a:t>
            </a:r>
            <a:r>
              <a:rPr lang="en-US" altLang="ja-JP" sz="2000" dirty="0"/>
              <a:t>trap filter and associated Delta T</a:t>
            </a:r>
            <a:r>
              <a:rPr lang="en-US" altLang="ja-JP" sz="2000" baseline="-25000" dirty="0"/>
              <a:t>IB, C</a:t>
            </a:r>
            <a:r>
              <a:rPr lang="en-US" altLang="ja-JP" sz="2000" dirty="0"/>
              <a:t> and Delta R</a:t>
            </a:r>
            <a:r>
              <a:rPr lang="en-US" altLang="ja-JP" sz="2000" baseline="-25000" dirty="0"/>
              <a:t>IB, </a:t>
            </a:r>
            <a:r>
              <a:rPr lang="en-US" altLang="ja-JP" sz="2000" baseline="-25000" dirty="0" smtClean="0"/>
              <a:t>C</a:t>
            </a:r>
          </a:p>
          <a:p>
            <a:pPr>
              <a:spcBef>
                <a:spcPts val="1800"/>
              </a:spcBef>
            </a:pPr>
            <a:r>
              <a:rPr lang="en-US" altLang="ja-JP" sz="2800" dirty="0" smtClean="0"/>
              <a:t>It is encourage to share </a:t>
            </a:r>
            <a:r>
              <a:rPr lang="en-US" altLang="ja-JP" sz="2800" dirty="0"/>
              <a:t>the followings in RAN4#73</a:t>
            </a:r>
            <a:r>
              <a:rPr lang="en-US" altLang="ja-JP" sz="2800" dirty="0" smtClean="0"/>
              <a:t>.</a:t>
            </a:r>
          </a:p>
          <a:p>
            <a:pPr lvl="1"/>
            <a:r>
              <a:rPr lang="en-US" altLang="ja-JP" sz="2400" dirty="0" smtClean="0"/>
              <a:t>Assumptions such as filter isolation to discuss trade-off between suppressing 2</a:t>
            </a:r>
            <a:r>
              <a:rPr lang="en-US" altLang="ja-JP" sz="2400" baseline="30000" dirty="0" smtClean="0"/>
              <a:t>nd</a:t>
            </a:r>
            <a:r>
              <a:rPr lang="en-US" altLang="ja-JP" sz="2400" dirty="0" smtClean="0"/>
              <a:t> harmonic and its side effects.</a:t>
            </a:r>
          </a:p>
          <a:p>
            <a:pPr lvl="1"/>
            <a:r>
              <a:rPr lang="en-US" altLang="ja-JP" sz="2400" dirty="0" smtClean="0"/>
              <a:t>Information on Band 3 and Band 42 spectrum allocation as much as possible to identify if any issues currently exist or not.</a:t>
            </a:r>
          </a:p>
          <a:p>
            <a:pPr>
              <a:spcBef>
                <a:spcPts val="1800"/>
              </a:spcBef>
            </a:pPr>
            <a:r>
              <a:rPr lang="en-US" altLang="ja-JP" sz="2800" dirty="0" smtClean="0"/>
              <a:t>Whether the trap filter is taken into account or not is decided and the requirements are derived based on the decision and evaluation results in RAN4#73.</a:t>
            </a:r>
          </a:p>
          <a:p>
            <a:pPr marL="914400" lvl="1" indent="-514350">
              <a:buFont typeface="+mj-lt"/>
              <a:buAutoNum type="arabicPeriod"/>
            </a:pP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3906491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154</Words>
  <Application>Microsoft Office PowerPoint</Application>
  <PresentationFormat>画面に合わせる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WF on handling of trap filter for CA_B3_B42_B42</vt:lpstr>
      <vt:lpstr>Way 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エヌ・ティ・ティ・ドコモ情報システム部</cp:lastModifiedBy>
  <cp:revision>15</cp:revision>
  <dcterms:created xsi:type="dcterms:W3CDTF">2014-09-11T13:07:18Z</dcterms:created>
  <dcterms:modified xsi:type="dcterms:W3CDTF">2014-10-10T00:38:50Z</dcterms:modified>
</cp:coreProperties>
</file>