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73" r:id="rId4"/>
    <p:sldId id="268" r:id="rId5"/>
    <p:sldId id="269" r:id="rId6"/>
    <p:sldId id="271" r:id="rId7"/>
    <p:sldId id="272" r:id="rId8"/>
    <p:sldId id="274" r:id="rId9"/>
    <p:sldId id="275" r:id="rId10"/>
    <p:sldId id="270" r:id="rId11"/>
  </p:sldIdLst>
  <p:sldSz cx="9144000" cy="6858000" type="screen4x3"/>
  <p:notesSz cx="7099300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11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3968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56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655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447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177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695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1643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4091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192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159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781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B9DEC9-BA92-4EB6-A6CB-5690855F3E31}" type="datetimeFigureOut">
              <a:rPr lang="en-US" smtClean="0"/>
              <a:t>9/29/2014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2B7D51-5095-4DDF-966C-F929C7A3A8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06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Proposed formatting of new CA combinations WIDs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4800" y="228600"/>
            <a:ext cx="8534400" cy="144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nb-NO" altLang="zh-CN" b="1" dirty="0"/>
              <a:t>3GPP </a:t>
            </a:r>
            <a:r>
              <a:rPr lang="nb-NO" altLang="zh-CN" b="1" dirty="0" smtClean="0"/>
              <a:t>TSG-RAN4#72bis</a:t>
            </a:r>
            <a:r>
              <a:rPr lang="nb-NO" altLang="zh-CN" b="1" dirty="0"/>
              <a:t>			                                                    </a:t>
            </a:r>
            <a:r>
              <a:rPr lang="nb-NO" altLang="zh-CN" b="1" dirty="0" smtClean="0"/>
              <a:t>R4-14</a:t>
            </a:r>
            <a:r>
              <a:rPr lang="en-US" altLang="zh-CN" b="1" smtClean="0"/>
              <a:t>6483</a:t>
            </a:r>
            <a:endParaRPr lang="en-US" altLang="zh-CN" dirty="0"/>
          </a:p>
          <a:p>
            <a:pPr eaLnBrk="1" hangingPunct="1">
              <a:lnSpc>
                <a:spcPct val="90000"/>
              </a:lnSpc>
            </a:pPr>
            <a:r>
              <a:rPr lang="es-ES" altLang="zh-CN" b="1" dirty="0" err="1" smtClean="0"/>
              <a:t>Singapore</a:t>
            </a:r>
            <a:r>
              <a:rPr lang="es-ES" altLang="zh-CN" b="1" dirty="0" smtClean="0"/>
              <a:t>, SG, </a:t>
            </a:r>
            <a:r>
              <a:rPr lang="es-ES" altLang="zh-CN" b="1" dirty="0" err="1" smtClean="0"/>
              <a:t>October</a:t>
            </a:r>
            <a:r>
              <a:rPr lang="es-ES" altLang="zh-CN" b="1" dirty="0" smtClean="0"/>
              <a:t> 6</a:t>
            </a:r>
            <a:r>
              <a:rPr lang="es-ES" altLang="zh-CN" b="1" baseline="30000" dirty="0" smtClean="0"/>
              <a:t>th</a:t>
            </a:r>
            <a:r>
              <a:rPr lang="es-ES" altLang="zh-CN" b="1" dirty="0" smtClean="0"/>
              <a:t> – 11</a:t>
            </a:r>
            <a:r>
              <a:rPr lang="es-ES" altLang="zh-CN" b="1" baseline="30000" dirty="0" smtClean="0"/>
              <a:t>th</a:t>
            </a:r>
            <a:r>
              <a:rPr lang="es-ES" altLang="zh-CN" b="1" dirty="0" smtClean="0"/>
              <a:t>,</a:t>
            </a:r>
            <a:r>
              <a:rPr lang="en-US" altLang="zh-CN" b="1" dirty="0" smtClean="0"/>
              <a:t> </a:t>
            </a:r>
            <a:r>
              <a:rPr lang="en-US" altLang="zh-CN" b="1" dirty="0"/>
              <a:t>2014</a:t>
            </a:r>
          </a:p>
          <a:p>
            <a:pPr eaLnBrk="1" hangingPunct="1"/>
            <a:r>
              <a:rPr lang="en-GB" altLang="zh-CN" b="1" dirty="0"/>
              <a:t>Document for: </a:t>
            </a:r>
            <a:r>
              <a:rPr lang="en-US" altLang="zh-CN" b="1" dirty="0" smtClean="0"/>
              <a:t>Discussion</a:t>
            </a:r>
            <a:endParaRPr lang="en-US" altLang="zh-CN" b="1" dirty="0"/>
          </a:p>
          <a:p>
            <a:pPr eaLnBrk="1" hangingPunct="1"/>
            <a:r>
              <a:rPr lang="en-GB" altLang="zh-CN" b="1" dirty="0"/>
              <a:t>Agenda Item: </a:t>
            </a:r>
            <a:r>
              <a:rPr lang="en-US" altLang="zh-CN" b="1" dirty="0" smtClean="0"/>
              <a:t>11</a:t>
            </a:r>
            <a:endParaRPr lang="en-US" altLang="zh-CN" dirty="0"/>
          </a:p>
          <a:p>
            <a:pPr eaLnBrk="1" hangingPunct="1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850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Reporting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Which TR should it go into?</a:t>
            </a:r>
          </a:p>
          <a:p>
            <a:pPr lvl="1"/>
            <a:r>
              <a:rPr lang="en-US" dirty="0" smtClean="0"/>
              <a:t>Rel-13 Inter-band 1UL/2DL TR (class A1-A5) </a:t>
            </a:r>
            <a:r>
              <a:rPr lang="en-US" dirty="0"/>
              <a:t>–</a:t>
            </a:r>
            <a:r>
              <a:rPr lang="en-US" dirty="0" smtClean="0"/>
              <a:t> Ericsson</a:t>
            </a:r>
          </a:p>
          <a:p>
            <a:pPr lvl="1"/>
            <a:r>
              <a:rPr lang="en-US" dirty="0" smtClean="0"/>
              <a:t>Rel-13 Inter-band 2UL/2DL TR (class A1-A5) </a:t>
            </a:r>
            <a:r>
              <a:rPr lang="en-US" dirty="0"/>
              <a:t>–</a:t>
            </a:r>
            <a:r>
              <a:rPr lang="en-US" dirty="0" smtClean="0"/>
              <a:t> Huawei</a:t>
            </a:r>
          </a:p>
          <a:p>
            <a:pPr lvl="1"/>
            <a:r>
              <a:rPr lang="en-US" dirty="0" smtClean="0"/>
              <a:t>Rel-13 Inter-band 1UL/3DL TR – ZTE</a:t>
            </a:r>
          </a:p>
          <a:p>
            <a:pPr lvl="1"/>
            <a:r>
              <a:rPr lang="en-US" dirty="0" smtClean="0"/>
              <a:t>Rel-13 Inter-band 1UL/4DL TR – Nokia</a:t>
            </a:r>
          </a:p>
          <a:p>
            <a:pPr lvl="1"/>
            <a:r>
              <a:rPr lang="en-US" dirty="0" smtClean="0"/>
              <a:t>Intra-band combinations have standalone TR’s</a:t>
            </a:r>
          </a:p>
          <a:p>
            <a:r>
              <a:rPr lang="en-US" dirty="0" smtClean="0"/>
              <a:t>What about others?</a:t>
            </a:r>
          </a:p>
          <a:p>
            <a:pPr lvl="1"/>
            <a:r>
              <a:rPr lang="en-US" dirty="0" smtClean="0"/>
              <a:t>FDD+TDD CA </a:t>
            </a:r>
          </a:p>
          <a:p>
            <a:pPr lvl="2"/>
            <a:r>
              <a:rPr lang="en-US" dirty="0"/>
              <a:t>C</a:t>
            </a:r>
            <a:r>
              <a:rPr lang="en-US" dirty="0" smtClean="0"/>
              <a:t>an be handled as part of inter-band TR’s</a:t>
            </a:r>
          </a:p>
          <a:p>
            <a:pPr lvl="1"/>
            <a:r>
              <a:rPr lang="en-US" dirty="0" smtClean="0"/>
              <a:t>Inter-band + Intra-band CA?  (with one or more UL)</a:t>
            </a:r>
          </a:p>
          <a:p>
            <a:pPr lvl="1"/>
            <a:r>
              <a:rPr lang="en-US" dirty="0" smtClean="0"/>
              <a:t>Intra-band NC + C? (with one or more UL)</a:t>
            </a:r>
          </a:p>
        </p:txBody>
      </p:sp>
    </p:spTree>
    <p:extLst>
      <p:ext uri="{BB962C8B-B14F-4D97-AF65-F5344CB8AC3E}">
        <p14:creationId xmlns:p14="http://schemas.microsoft.com/office/powerpoint/2010/main" val="193067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statement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Carrier aggregations scenarios are becoming more complex</a:t>
            </a:r>
          </a:p>
          <a:p>
            <a:pPr lvl="1"/>
            <a:r>
              <a:rPr lang="en-US" dirty="0" smtClean="0"/>
              <a:t>1UL/2DL, 2UL/2DL, 1UL/3DL, 1UL/4DL, 1UL/5DL, </a:t>
            </a:r>
            <a:r>
              <a:rPr lang="en-US" dirty="0" err="1" smtClean="0"/>
              <a:t>etc</a:t>
            </a:r>
            <a:endParaRPr lang="en-US" dirty="0" smtClean="0"/>
          </a:p>
          <a:p>
            <a:pPr lvl="1"/>
            <a:r>
              <a:rPr lang="en-US" dirty="0" smtClean="0"/>
              <a:t>FDD + TDD</a:t>
            </a:r>
          </a:p>
          <a:p>
            <a:pPr lvl="1"/>
            <a:r>
              <a:rPr lang="en-US" dirty="0" smtClean="0"/>
              <a:t>Contiguous, non-contiguous, and hybrids</a:t>
            </a:r>
          </a:p>
          <a:p>
            <a:pPr lvl="1"/>
            <a:r>
              <a:rPr lang="en-US" dirty="0" smtClean="0"/>
              <a:t>Inter-band, intra-band, and hybrids</a:t>
            </a:r>
          </a:p>
          <a:p>
            <a:pPr lvl="1"/>
            <a:r>
              <a:rPr lang="en-US" dirty="0" smtClean="0"/>
              <a:t>SDL and SUL</a:t>
            </a:r>
          </a:p>
          <a:p>
            <a:r>
              <a:rPr lang="en-US" dirty="0" smtClean="0"/>
              <a:t>UL and DL CA configurations should be coupled since they are not treated independently in RAN4</a:t>
            </a:r>
          </a:p>
          <a:p>
            <a:pPr lvl="1"/>
            <a:r>
              <a:rPr lang="en-US" dirty="0" smtClean="0"/>
              <a:t>A particular CA combination is 1UL/2DL for example, which would not include 2UL/2DL for the same bands</a:t>
            </a:r>
          </a:p>
          <a:p>
            <a:r>
              <a:rPr lang="en-US" dirty="0" smtClean="0"/>
              <a:t>Bandwidths and bandwidth combination sets</a:t>
            </a:r>
          </a:p>
          <a:p>
            <a:r>
              <a:rPr lang="en-US" dirty="0" smtClean="0"/>
              <a:t>WID’s are not written in a consistent manner, making it more difficult to interpret</a:t>
            </a:r>
          </a:p>
          <a:p>
            <a:r>
              <a:rPr lang="en-US" dirty="0" smtClean="0"/>
              <a:t>Fallback modes</a:t>
            </a:r>
          </a:p>
          <a:p>
            <a:r>
              <a:rPr lang="en-US" dirty="0" smtClean="0"/>
              <a:t>It is not possible by reading the WI acronym to know what type of CA it is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48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 Acronym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Tradeoff between complexity in the acronym and the amount of information it provides</a:t>
            </a:r>
          </a:p>
          <a:p>
            <a:pPr lvl="1"/>
            <a:r>
              <a:rPr lang="en-US" dirty="0" smtClean="0"/>
              <a:t>Propose to include CA configuration as part of the acronym</a:t>
            </a:r>
          </a:p>
          <a:p>
            <a:pPr lvl="1"/>
            <a:r>
              <a:rPr lang="en-US" dirty="0" smtClean="0"/>
              <a:t>Propose to include number of UL and DL CC’s</a:t>
            </a:r>
          </a:p>
          <a:p>
            <a:pPr lvl="1"/>
            <a:r>
              <a:rPr lang="en-US" dirty="0" smtClean="0"/>
              <a:t>Propose to indicate whether the WI is only introducing new bandwidth combination sets</a:t>
            </a:r>
          </a:p>
          <a:p>
            <a:r>
              <a:rPr lang="en-US" dirty="0" smtClean="0"/>
              <a:t>Examples:  “CA_25A-41C_1UL2DL” or “CA_25A-41C_2UL2DL” or “CA_12B_BCS”</a:t>
            </a:r>
          </a:p>
          <a:p>
            <a:pPr lvl="1"/>
            <a:r>
              <a:rPr lang="en-US" dirty="0" smtClean="0"/>
              <a:t>Another possibility:  Revert the previous agreement that addition of new bandwidth combination sets requires a new WI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763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WID Required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The bands and CA classes</a:t>
            </a:r>
          </a:p>
          <a:p>
            <a:pPr lvl="1"/>
            <a:r>
              <a:rPr lang="en-US" dirty="0" smtClean="0"/>
              <a:t>CA classes indicate number of CC’s and contiguous vs. non-contiguous</a:t>
            </a:r>
          </a:p>
          <a:p>
            <a:pPr lvl="1"/>
            <a:r>
              <a:rPr lang="en-US" dirty="0" smtClean="0"/>
              <a:t>For NC, does ordering matter?  Presently, no.  There is presently no significance between for example </a:t>
            </a:r>
            <a:r>
              <a:rPr lang="en-US" dirty="0" err="1" smtClean="0"/>
              <a:t>CA_xA-xC</a:t>
            </a:r>
            <a:r>
              <a:rPr lang="en-US" dirty="0" smtClean="0"/>
              <a:t> and </a:t>
            </a:r>
            <a:r>
              <a:rPr lang="en-US" dirty="0" err="1" smtClean="0"/>
              <a:t>CA_xC-xA</a:t>
            </a:r>
            <a:r>
              <a:rPr lang="en-US" dirty="0" smtClean="0"/>
              <a:t>.</a:t>
            </a:r>
          </a:p>
          <a:p>
            <a:r>
              <a:rPr lang="en-US" dirty="0" smtClean="0"/>
              <a:t>Uplink and downlink</a:t>
            </a:r>
          </a:p>
          <a:p>
            <a:pPr lvl="1"/>
            <a:r>
              <a:rPr lang="en-US" dirty="0" smtClean="0"/>
              <a:t>Uplink CA configurations must be a subset of downlink CA configurations.</a:t>
            </a:r>
          </a:p>
          <a:p>
            <a:pPr lvl="1"/>
            <a:r>
              <a:rPr lang="en-US" dirty="0" smtClean="0"/>
              <a:t>UL and DL CA configurations must be linked together, even though RAN2 signaling allows them to be independent</a:t>
            </a:r>
          </a:p>
          <a:p>
            <a:pPr lvl="1"/>
            <a:r>
              <a:rPr lang="en-US" dirty="0" smtClean="0"/>
              <a:t>For each DL CA configuration, not all possible UL CA configurations will be defined unless listed in the work item</a:t>
            </a:r>
          </a:p>
          <a:p>
            <a:pPr lvl="2"/>
            <a:r>
              <a:rPr lang="en-US" dirty="0" smtClean="0"/>
              <a:t>Ex 1:  DL = </a:t>
            </a:r>
            <a:r>
              <a:rPr lang="en-US" dirty="0" err="1" smtClean="0"/>
              <a:t>CA_xA-yC</a:t>
            </a:r>
            <a:r>
              <a:rPr lang="en-US" dirty="0"/>
              <a:t>, UL = </a:t>
            </a:r>
            <a:r>
              <a:rPr lang="en-US" dirty="0" err="1"/>
              <a:t>CA_xA</a:t>
            </a:r>
            <a:r>
              <a:rPr lang="en-US" dirty="0"/>
              <a:t> or </a:t>
            </a:r>
            <a:r>
              <a:rPr lang="en-US" dirty="0" err="1" smtClean="0"/>
              <a:t>CA_yA</a:t>
            </a:r>
            <a:r>
              <a:rPr lang="en-US" dirty="0" smtClean="0"/>
              <a:t>.  Note that the for uplink in Band y, the single carrier can be in either of the two contiguous carriers of the downlink</a:t>
            </a:r>
          </a:p>
          <a:p>
            <a:pPr lvl="2"/>
            <a:r>
              <a:rPr lang="en-US" dirty="0" smtClean="0"/>
              <a:t>Ex 2:  DL = </a:t>
            </a:r>
            <a:r>
              <a:rPr lang="en-US" dirty="0" err="1" smtClean="0"/>
              <a:t>CA_xA-yC</a:t>
            </a:r>
            <a:r>
              <a:rPr lang="en-US" dirty="0" smtClean="0"/>
              <a:t>, UL = </a:t>
            </a:r>
            <a:r>
              <a:rPr lang="en-US" dirty="0" err="1" smtClean="0"/>
              <a:t>CA_xA</a:t>
            </a:r>
            <a:r>
              <a:rPr lang="en-US" dirty="0" smtClean="0"/>
              <a:t> only </a:t>
            </a:r>
          </a:p>
          <a:p>
            <a:pPr lvl="2"/>
            <a:r>
              <a:rPr lang="en-US" dirty="0" smtClean="0"/>
              <a:t>Ex 3:  DL = </a:t>
            </a:r>
            <a:r>
              <a:rPr lang="en-US" dirty="0" err="1" smtClean="0"/>
              <a:t>CA_xA-xC</a:t>
            </a:r>
            <a:r>
              <a:rPr lang="en-US" dirty="0" smtClean="0"/>
              <a:t>, UL = </a:t>
            </a:r>
            <a:r>
              <a:rPr lang="en-US" dirty="0" err="1" smtClean="0"/>
              <a:t>CA_xA</a:t>
            </a:r>
            <a:r>
              <a:rPr lang="en-US" dirty="0" smtClean="0"/>
              <a:t> only (There is presently no way to distinguish which CC that uplink goes on, it could be any of the three.  There may be benefit in allowing such a distinction)</a:t>
            </a:r>
          </a:p>
          <a:p>
            <a:pPr lvl="2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9908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WID Required information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Bandwidths and bandwidth combination sets</a:t>
            </a:r>
          </a:p>
          <a:p>
            <a:pPr lvl="1"/>
            <a:r>
              <a:rPr lang="en-US" dirty="0" smtClean="0"/>
              <a:t>For each CA configuration, one or more bandwidth combination sets must be defined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each CC within </a:t>
            </a:r>
            <a:r>
              <a:rPr lang="en-US" dirty="0" smtClean="0"/>
              <a:t>a </a:t>
            </a:r>
            <a:r>
              <a:rPr lang="en-US" dirty="0"/>
              <a:t>CA configuration, bandwidths </a:t>
            </a:r>
            <a:r>
              <a:rPr lang="en-US" dirty="0" smtClean="0"/>
              <a:t>must be defined.  The set of bandwidths for all CC’s within the CA configuration is the bandwidth combination set.</a:t>
            </a:r>
          </a:p>
          <a:p>
            <a:pPr lvl="1"/>
            <a:r>
              <a:rPr lang="en-US" dirty="0" smtClean="0"/>
              <a:t>Bandwidths and bandwidth combinations sets must be the same for both UL and DL CA</a:t>
            </a:r>
          </a:p>
          <a:p>
            <a:r>
              <a:rPr lang="en-US" dirty="0" smtClean="0"/>
              <a:t>Fallback modes</a:t>
            </a:r>
          </a:p>
          <a:p>
            <a:pPr lvl="1"/>
            <a:r>
              <a:rPr lang="en-US" dirty="0" smtClean="0"/>
              <a:t>If the fallback mode is not already defined in the spec, or part of another work item, then it should be included in this work item</a:t>
            </a:r>
          </a:p>
          <a:p>
            <a:pPr lvl="1"/>
            <a:r>
              <a:rPr lang="en-US" dirty="0" smtClean="0"/>
              <a:t>For all fallback modes, the required information must also be provided.</a:t>
            </a:r>
          </a:p>
          <a:p>
            <a:pPr lvl="1"/>
            <a:r>
              <a:rPr lang="en-US" dirty="0" smtClean="0"/>
              <a:t>For ease of finding, </a:t>
            </a:r>
            <a:r>
              <a:rPr lang="en-US" i="1" dirty="0" smtClean="0"/>
              <a:t>maybe these should be in separate work items</a:t>
            </a:r>
            <a:r>
              <a:rPr lang="en-US" dirty="0" smtClean="0"/>
              <a:t>?  At the present, fallback mode band combinations are “hidden” </a:t>
            </a:r>
            <a:endParaRPr lang="en-US" dirty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8187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format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attached document for examples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57520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Potential signaling changes for consideration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following would likely require changes to current RAN2 signaling</a:t>
            </a:r>
          </a:p>
          <a:p>
            <a:pPr lvl="1"/>
            <a:r>
              <a:rPr lang="en-US" sz="2000" dirty="0" smtClean="0"/>
              <a:t>Introduce significance in ordering of NC intra-band sub-blocks, i.e., </a:t>
            </a:r>
            <a:r>
              <a:rPr lang="en-US" sz="2000" dirty="0" err="1" smtClean="0"/>
              <a:t>CA_xA-xC</a:t>
            </a:r>
            <a:r>
              <a:rPr lang="en-US" sz="2000" dirty="0" smtClean="0"/>
              <a:t> vs. </a:t>
            </a:r>
            <a:r>
              <a:rPr lang="en-US" sz="2000" dirty="0" err="1" smtClean="0"/>
              <a:t>CA_xC-xA</a:t>
            </a:r>
            <a:r>
              <a:rPr lang="en-US" sz="2000" dirty="0" smtClean="0"/>
              <a:t>, or </a:t>
            </a:r>
            <a:r>
              <a:rPr lang="en-US" sz="2000" dirty="0" err="1" smtClean="0"/>
              <a:t>CA_xA-xC-xA</a:t>
            </a:r>
            <a:r>
              <a:rPr lang="en-US" sz="2000" dirty="0" smtClean="0"/>
              <a:t> vs. </a:t>
            </a:r>
            <a:r>
              <a:rPr lang="en-US" sz="2000" dirty="0" err="1" smtClean="0"/>
              <a:t>CA_xA-xA-xC</a:t>
            </a:r>
            <a:endParaRPr lang="en-US" sz="2000" dirty="0" smtClean="0"/>
          </a:p>
          <a:p>
            <a:pPr lvl="2"/>
            <a:r>
              <a:rPr lang="en-US" sz="1800" dirty="0" smtClean="0"/>
              <a:t>Might give opportunity to optimize </a:t>
            </a:r>
            <a:r>
              <a:rPr lang="en-US" sz="1800" dirty="0" err="1" smtClean="0"/>
              <a:t>refsens</a:t>
            </a:r>
            <a:r>
              <a:rPr lang="en-US" sz="1800" dirty="0" smtClean="0"/>
              <a:t> spec, for example if A uplink is closer to C downlink.</a:t>
            </a:r>
          </a:p>
          <a:p>
            <a:pPr lvl="2"/>
            <a:r>
              <a:rPr lang="en-US" sz="1800" dirty="0" smtClean="0"/>
              <a:t>Benefit seems marginal, not recommended.</a:t>
            </a:r>
          </a:p>
          <a:p>
            <a:pPr lvl="2"/>
            <a:endParaRPr lang="en-US" sz="1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100512"/>
            <a:ext cx="5949950" cy="177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5119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Potential signaling changes for consideration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sz="2400" dirty="0"/>
              <a:t>Introduce ability to signal the specific pairing between UL and DL CC’s</a:t>
            </a:r>
          </a:p>
          <a:p>
            <a:pPr lvl="2"/>
            <a:r>
              <a:rPr lang="en-US" sz="2000" dirty="0"/>
              <a:t>For example, for DL: </a:t>
            </a:r>
            <a:r>
              <a:rPr lang="en-US" sz="2000" dirty="0" err="1"/>
              <a:t>CA_xA-xC</a:t>
            </a:r>
            <a:r>
              <a:rPr lang="en-US" sz="2000" dirty="0"/>
              <a:t>, </a:t>
            </a:r>
            <a:r>
              <a:rPr lang="en-US" sz="2000" dirty="0" err="1"/>
              <a:t>UL:CA_xA</a:t>
            </a:r>
            <a:r>
              <a:rPr lang="en-US" sz="2000" dirty="0"/>
              <a:t>, the uplink could be in any of the three CC’s.  </a:t>
            </a:r>
          </a:p>
          <a:p>
            <a:pPr lvl="2"/>
            <a:r>
              <a:rPr lang="en-US" sz="2000" dirty="0"/>
              <a:t>However, there may be benefit to limiting the uplink to the A sub-block to reduce hardware requirements for </a:t>
            </a:r>
            <a:r>
              <a:rPr lang="en-US" sz="2000" dirty="0" smtClean="0"/>
              <a:t>TDD (</a:t>
            </a:r>
            <a:r>
              <a:rPr lang="en-US" sz="2000" dirty="0" err="1" smtClean="0"/>
              <a:t>Tx</a:t>
            </a:r>
            <a:r>
              <a:rPr lang="en-US" sz="2000" dirty="0" smtClean="0"/>
              <a:t> and Rx LO’s)</a:t>
            </a:r>
            <a:endParaRPr lang="en-US" sz="2000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886200"/>
            <a:ext cx="6511925" cy="322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106547" y="4038600"/>
            <a:ext cx="31230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If only 2 LO’s are available, the</a:t>
            </a:r>
          </a:p>
          <a:p>
            <a:r>
              <a:rPr lang="en-US" dirty="0" smtClean="0"/>
              <a:t>UL in the A block can be supported, but not the UL in C block.</a:t>
            </a:r>
          </a:p>
          <a:p>
            <a:r>
              <a:rPr lang="en-US" dirty="0" smtClean="0"/>
              <a:t>If there is no signaling distinction, then with 2 LO’s available, UL CA cannot be supported at all.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904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Potential signaling changes for consideration (</a:t>
            </a:r>
            <a:r>
              <a:rPr lang="en-US" dirty="0" err="1" smtClean="0"/>
              <a:t>cont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/>
              <a:t>Since UL and DL are not independent, is it possible to add new UL configurations to a CA configuration that has already been completed?</a:t>
            </a:r>
          </a:p>
          <a:p>
            <a:pPr lvl="2"/>
            <a:r>
              <a:rPr lang="en-US" dirty="0"/>
              <a:t>For example, </a:t>
            </a:r>
            <a:r>
              <a:rPr lang="en-US" dirty="0" err="1"/>
              <a:t>CA_xA-yC</a:t>
            </a:r>
            <a:r>
              <a:rPr lang="en-US" dirty="0"/>
              <a:t> already completed with </a:t>
            </a:r>
            <a:r>
              <a:rPr lang="en-US" dirty="0" err="1"/>
              <a:t>CA_xA</a:t>
            </a:r>
            <a:r>
              <a:rPr lang="en-US" dirty="0"/>
              <a:t> allowed as DL</a:t>
            </a:r>
          </a:p>
          <a:p>
            <a:pPr lvl="2"/>
            <a:r>
              <a:rPr lang="en-US" dirty="0"/>
              <a:t>Later, it is desired to add single uplink in Band y as well.  Or 2UL </a:t>
            </a:r>
            <a:r>
              <a:rPr lang="en-US" dirty="0" err="1"/>
              <a:t>CA_yC</a:t>
            </a:r>
            <a:r>
              <a:rPr lang="en-US" dirty="0"/>
              <a:t>?  Or 2UL </a:t>
            </a:r>
            <a:r>
              <a:rPr lang="en-US" dirty="0" err="1"/>
              <a:t>CA_xA-yA</a:t>
            </a:r>
            <a:r>
              <a:rPr lang="en-US" dirty="0"/>
              <a:t>?</a:t>
            </a:r>
          </a:p>
          <a:p>
            <a:pPr lvl="2"/>
            <a:r>
              <a:rPr lang="en-US" dirty="0"/>
              <a:t>In general, it may not be possible.  A new CA configuration would have to be defined, but not possible to distinguish different configurations in current signaling.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3142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4160</TotalTime>
  <Words>891</Words>
  <Application>Microsoft Office PowerPoint</Application>
  <PresentationFormat>On-screen Show (4:3)</PresentationFormat>
  <Paragraphs>77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Proposed formatting of new CA combinations WIDs</vt:lpstr>
      <vt:lpstr>Problem statement</vt:lpstr>
      <vt:lpstr>WI Acronym</vt:lpstr>
      <vt:lpstr>WID Required information</vt:lpstr>
      <vt:lpstr>WID Required information (cont)</vt:lpstr>
      <vt:lpstr>Proposed format</vt:lpstr>
      <vt:lpstr>Potential signaling changes for consideration</vt:lpstr>
      <vt:lpstr>Potential signaling changes for consideration (cont)</vt:lpstr>
      <vt:lpstr>Potential signaling changes for consideration (cont)</vt:lpstr>
      <vt:lpstr>Reporting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New CA WID formatting</dc:title>
  <dc:creator>Gene Fong</dc:creator>
  <cp:lastModifiedBy>Gene Fong</cp:lastModifiedBy>
  <cp:revision>48</cp:revision>
  <cp:lastPrinted>2014-09-28T17:36:19Z</cp:lastPrinted>
  <dcterms:created xsi:type="dcterms:W3CDTF">2014-05-21T00:25:54Z</dcterms:created>
  <dcterms:modified xsi:type="dcterms:W3CDTF">2014-09-29T18:03:18Z</dcterms:modified>
</cp:coreProperties>
</file>