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08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B9DEC9-BA92-4EB6-A6CB-5690855F3E31}" type="datetimeFigureOut">
              <a:rPr lang="en-US" smtClean="0"/>
              <a:t>8/11/2014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200139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DEC9-BA92-4EB6-A6CB-5690855F3E31}" type="datetimeFigureOut">
              <a:rPr lang="en-US" smtClean="0"/>
              <a:t>8/11/2014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198915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DEC9-BA92-4EB6-A6CB-5690855F3E31}" type="datetimeFigureOut">
              <a:rPr lang="en-US" smtClean="0"/>
              <a:t>8/11/2014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2165655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DEC9-BA92-4EB6-A6CB-5690855F3E31}" type="datetimeFigureOut">
              <a:rPr lang="en-US" smtClean="0"/>
              <a:t>8/11/2014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4019447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B9DEC9-BA92-4EB6-A6CB-5690855F3E31}" type="datetimeFigureOut">
              <a:rPr lang="en-US" smtClean="0"/>
              <a:t>8/11/2014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3708177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B9DEC9-BA92-4EB6-A6CB-5690855F3E31}" type="datetimeFigureOut">
              <a:rPr lang="en-US" smtClean="0"/>
              <a:t>8/11/2014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1634695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B9DEC9-BA92-4EB6-A6CB-5690855F3E31}" type="datetimeFigureOut">
              <a:rPr lang="en-US" smtClean="0"/>
              <a:t>8/11/2014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771643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B9DEC9-BA92-4EB6-A6CB-5690855F3E31}" type="datetimeFigureOut">
              <a:rPr lang="en-US" smtClean="0"/>
              <a:t>8/11/2014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774409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B9DEC9-BA92-4EB6-A6CB-5690855F3E31}" type="datetimeFigureOut">
              <a:rPr lang="en-US" smtClean="0"/>
              <a:t>8/11/2014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3551192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DEC9-BA92-4EB6-A6CB-5690855F3E31}" type="datetimeFigureOut">
              <a:rPr lang="en-US" smtClean="0"/>
              <a:t>8/11/2014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283315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DEC9-BA92-4EB6-A6CB-5690855F3E31}" type="datetimeFigureOut">
              <a:rPr lang="en-US" smtClean="0"/>
              <a:t>8/11/2014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2B7D51-5095-4DDF-966C-F929C7A3A862}" type="slidenum">
              <a:rPr lang="en-US" smtClean="0"/>
              <a:t>‹#›</a:t>
            </a:fld>
            <a:endParaRPr lang="en-US"/>
          </a:p>
        </p:txBody>
      </p:sp>
    </p:spTree>
    <p:extLst>
      <p:ext uri="{BB962C8B-B14F-4D97-AF65-F5344CB8AC3E}">
        <p14:creationId xmlns:p14="http://schemas.microsoft.com/office/powerpoint/2010/main" val="2918781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B9DEC9-BA92-4EB6-A6CB-5690855F3E31}" type="datetimeFigureOut">
              <a:rPr lang="en-US" smtClean="0"/>
              <a:t>8/11/2014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2B7D51-5095-4DDF-966C-F929C7A3A862}" type="slidenum">
              <a:rPr lang="en-US" smtClean="0"/>
              <a:t>‹#›</a:t>
            </a:fld>
            <a:endParaRPr lang="en-US"/>
          </a:p>
        </p:txBody>
      </p:sp>
    </p:spTree>
    <p:extLst>
      <p:ext uri="{BB962C8B-B14F-4D97-AF65-F5344CB8AC3E}">
        <p14:creationId xmlns:p14="http://schemas.microsoft.com/office/powerpoint/2010/main" val="23350633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Proposed formatting of new CA combinations WIDs</a:t>
            </a:r>
          </a:p>
        </p:txBody>
      </p:sp>
      <p:sp>
        <p:nvSpPr>
          <p:cNvPr id="3" name="Subtitle 2"/>
          <p:cNvSpPr>
            <a:spLocks noGrp="1"/>
          </p:cNvSpPr>
          <p:nvPr>
            <p:ph type="subTitle" idx="1"/>
          </p:nvPr>
        </p:nvSpPr>
        <p:spPr/>
        <p:txBody>
          <a:bodyPr>
            <a:normAutofit/>
          </a:bodyPr>
          <a:lstStyle/>
          <a:p>
            <a:r>
              <a:rPr lang="en-US" dirty="0" smtClean="0"/>
              <a:t>Qualcomm Incorporated</a:t>
            </a:r>
            <a:endParaRPr lang="en-US" dirty="0"/>
          </a:p>
        </p:txBody>
      </p:sp>
      <p:sp>
        <p:nvSpPr>
          <p:cNvPr id="4" name="TextBox 3"/>
          <p:cNvSpPr txBox="1">
            <a:spLocks noChangeArrowheads="1"/>
          </p:cNvSpPr>
          <p:nvPr/>
        </p:nvSpPr>
        <p:spPr bwMode="auto">
          <a:xfrm>
            <a:off x="304800" y="228600"/>
            <a:ext cx="853440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pPr eaLnBrk="1" hangingPunct="1"/>
            <a:r>
              <a:rPr lang="nb-NO" altLang="zh-CN" b="1" dirty="0"/>
              <a:t>3GPP </a:t>
            </a:r>
            <a:r>
              <a:rPr lang="nb-NO" altLang="zh-CN" b="1" dirty="0" smtClean="0"/>
              <a:t>TSG-RAN4#72</a:t>
            </a:r>
            <a:r>
              <a:rPr lang="nb-NO" altLang="zh-CN" b="1" dirty="0"/>
              <a:t>			                                                    </a:t>
            </a:r>
            <a:r>
              <a:rPr lang="nb-NO" altLang="zh-CN" b="1" dirty="0" smtClean="0"/>
              <a:t>R4-14</a:t>
            </a:r>
            <a:r>
              <a:rPr lang="en-US" altLang="zh-CN" b="1" dirty="0" smtClean="0"/>
              <a:t>5097</a:t>
            </a:r>
            <a:endParaRPr lang="en-US" altLang="zh-CN" dirty="0"/>
          </a:p>
          <a:p>
            <a:pPr eaLnBrk="1" hangingPunct="1">
              <a:lnSpc>
                <a:spcPct val="90000"/>
              </a:lnSpc>
            </a:pPr>
            <a:r>
              <a:rPr lang="es-ES" altLang="zh-CN" b="1" dirty="0" err="1" smtClean="0"/>
              <a:t>Dresden</a:t>
            </a:r>
            <a:r>
              <a:rPr lang="es-ES" altLang="zh-CN" b="1" dirty="0" smtClean="0"/>
              <a:t>, </a:t>
            </a:r>
            <a:r>
              <a:rPr lang="es-ES" altLang="zh-CN" b="1" dirty="0" err="1" smtClean="0"/>
              <a:t>Germany</a:t>
            </a:r>
            <a:r>
              <a:rPr lang="es-ES" altLang="zh-CN" b="1" dirty="0" smtClean="0"/>
              <a:t>, </a:t>
            </a:r>
            <a:r>
              <a:rPr lang="es-ES" altLang="zh-CN" b="1" dirty="0" err="1" smtClean="0"/>
              <a:t>August</a:t>
            </a:r>
            <a:r>
              <a:rPr lang="es-ES" altLang="zh-CN" b="1" dirty="0" smtClean="0"/>
              <a:t> 18</a:t>
            </a:r>
            <a:r>
              <a:rPr lang="es-ES" altLang="zh-CN" b="1" baseline="30000" dirty="0" smtClean="0"/>
              <a:t>th</a:t>
            </a:r>
            <a:r>
              <a:rPr lang="es-ES" altLang="zh-CN" b="1" dirty="0" smtClean="0"/>
              <a:t> – 22</a:t>
            </a:r>
            <a:r>
              <a:rPr lang="es-ES" altLang="zh-CN" b="1" baseline="30000" dirty="0" smtClean="0"/>
              <a:t>nd</a:t>
            </a:r>
            <a:r>
              <a:rPr lang="es-ES" altLang="zh-CN" b="1" dirty="0" smtClean="0"/>
              <a:t>,</a:t>
            </a:r>
            <a:r>
              <a:rPr lang="en-US" altLang="zh-CN" b="1" dirty="0" smtClean="0"/>
              <a:t> </a:t>
            </a:r>
            <a:r>
              <a:rPr lang="en-US" altLang="zh-CN" b="1" dirty="0"/>
              <a:t>2014</a:t>
            </a:r>
          </a:p>
          <a:p>
            <a:pPr eaLnBrk="1" hangingPunct="1"/>
            <a:r>
              <a:rPr lang="en-GB" altLang="zh-CN" b="1" dirty="0"/>
              <a:t>Document for: </a:t>
            </a:r>
            <a:r>
              <a:rPr lang="en-US" altLang="zh-CN" b="1" dirty="0" smtClean="0"/>
              <a:t>Discussion</a:t>
            </a:r>
            <a:endParaRPr lang="en-US" altLang="zh-CN" b="1" dirty="0"/>
          </a:p>
          <a:p>
            <a:pPr eaLnBrk="1" hangingPunct="1"/>
            <a:r>
              <a:rPr lang="en-GB" altLang="zh-CN" b="1" dirty="0"/>
              <a:t>Agenda Item: </a:t>
            </a:r>
            <a:r>
              <a:rPr lang="en-US" altLang="zh-CN" b="1" dirty="0" smtClean="0"/>
              <a:t>11</a:t>
            </a:r>
            <a:endParaRPr lang="en-US" altLang="zh-CN" dirty="0"/>
          </a:p>
          <a:p>
            <a:pPr eaLnBrk="1" hangingPunct="1"/>
            <a:endParaRPr lang="en-US" altLang="zh-CN" dirty="0"/>
          </a:p>
        </p:txBody>
      </p:sp>
    </p:spTree>
    <p:extLst>
      <p:ext uri="{BB962C8B-B14F-4D97-AF65-F5344CB8AC3E}">
        <p14:creationId xmlns:p14="http://schemas.microsoft.com/office/powerpoint/2010/main" val="318509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statement</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Carrier aggregations scenarios are becoming more complex</a:t>
            </a:r>
          </a:p>
          <a:p>
            <a:pPr lvl="1"/>
            <a:r>
              <a:rPr lang="en-US" dirty="0" smtClean="0"/>
              <a:t>1UL/2DL, 2UL/2DL, 1UL/3DL, 1UL/4DL, 1UL/5DL, </a:t>
            </a:r>
            <a:r>
              <a:rPr lang="en-US" dirty="0" err="1" smtClean="0"/>
              <a:t>etc</a:t>
            </a:r>
            <a:endParaRPr lang="en-US" dirty="0" smtClean="0"/>
          </a:p>
          <a:p>
            <a:pPr lvl="1"/>
            <a:r>
              <a:rPr lang="en-US" dirty="0" smtClean="0"/>
              <a:t>FDD + TDD</a:t>
            </a:r>
          </a:p>
          <a:p>
            <a:pPr lvl="1"/>
            <a:r>
              <a:rPr lang="en-US" dirty="0" smtClean="0"/>
              <a:t>Contiguous, non-contiguous, and hybrids</a:t>
            </a:r>
          </a:p>
          <a:p>
            <a:pPr lvl="1"/>
            <a:r>
              <a:rPr lang="en-US" dirty="0" smtClean="0"/>
              <a:t>Inter-band, intra-band, and hybrids</a:t>
            </a:r>
          </a:p>
          <a:p>
            <a:pPr lvl="1"/>
            <a:r>
              <a:rPr lang="en-US" dirty="0" smtClean="0"/>
              <a:t>SDL and SUL</a:t>
            </a:r>
          </a:p>
          <a:p>
            <a:r>
              <a:rPr lang="en-US" dirty="0" smtClean="0"/>
              <a:t>UL and DL CA configurations should be coupled since they are not treated independently in RAN4</a:t>
            </a:r>
          </a:p>
          <a:p>
            <a:pPr lvl="1"/>
            <a:r>
              <a:rPr lang="en-US" dirty="0" smtClean="0"/>
              <a:t>A particular CA combination is 1UL/2DL for example, which would not include 2UL/2DL for the same bands</a:t>
            </a:r>
          </a:p>
          <a:p>
            <a:r>
              <a:rPr lang="en-US" dirty="0" smtClean="0"/>
              <a:t>Bandwidths and bandwidth combination sets</a:t>
            </a:r>
          </a:p>
          <a:p>
            <a:r>
              <a:rPr lang="en-US" dirty="0" smtClean="0"/>
              <a:t>WID’s are not written in a consistent manner, making it more difficult to interpret</a:t>
            </a:r>
          </a:p>
          <a:p>
            <a:r>
              <a:rPr lang="en-US" dirty="0" smtClean="0"/>
              <a:t>Fallback modes</a:t>
            </a:r>
          </a:p>
          <a:p>
            <a:endParaRPr lang="en-US" dirty="0"/>
          </a:p>
        </p:txBody>
      </p:sp>
    </p:spTree>
    <p:extLst>
      <p:ext uri="{BB962C8B-B14F-4D97-AF65-F5344CB8AC3E}">
        <p14:creationId xmlns:p14="http://schemas.microsoft.com/office/powerpoint/2010/main" val="2017480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Include in the WID the CA configuration, not just the bands to be combined</a:t>
            </a:r>
          </a:p>
          <a:p>
            <a:pPr lvl="1"/>
            <a:r>
              <a:rPr lang="en-US" dirty="0" smtClean="0"/>
              <a:t>For example, CA_41A-41C or CA_2A-4A-13A</a:t>
            </a:r>
          </a:p>
          <a:p>
            <a:pPr lvl="2"/>
            <a:r>
              <a:rPr lang="en-US" dirty="0" smtClean="0"/>
              <a:t>The nomenclature is explained in Appendix</a:t>
            </a:r>
          </a:p>
          <a:p>
            <a:pPr lvl="1"/>
            <a:r>
              <a:rPr lang="en-US" dirty="0" smtClean="0"/>
              <a:t>Note that ordering is significant</a:t>
            </a:r>
          </a:p>
          <a:p>
            <a:pPr lvl="2"/>
            <a:r>
              <a:rPr lang="en-US" dirty="0" smtClean="0"/>
              <a:t>Band numbers are in numerical order</a:t>
            </a:r>
          </a:p>
          <a:p>
            <a:pPr lvl="2"/>
            <a:r>
              <a:rPr lang="en-US" dirty="0" smtClean="0"/>
              <a:t>Band class within a band indicates CC’s in increasing frequency.  For example, CA_41A-41C is different from CA_41C-41A.</a:t>
            </a:r>
          </a:p>
          <a:p>
            <a:r>
              <a:rPr lang="en-US" dirty="0" smtClean="0"/>
              <a:t>Uplink designation</a:t>
            </a:r>
          </a:p>
          <a:p>
            <a:pPr lvl="1"/>
            <a:r>
              <a:rPr lang="en-US" dirty="0" smtClean="0"/>
              <a:t>Each DL CA configuration should be paired to an UL CA configuration</a:t>
            </a:r>
          </a:p>
          <a:p>
            <a:pPr lvl="1"/>
            <a:r>
              <a:rPr lang="en-US" dirty="0" smtClean="0"/>
              <a:t>For example, CA_2A-4A-13A is specified as single UL only.  It should be clear if this single uplink is in any of Band 2, Band 4, and Band 13, or only in some subset.  For example, CA_1A-41C only allows single carrier uplink in Band 1.</a:t>
            </a:r>
          </a:p>
          <a:p>
            <a:pPr lvl="1"/>
            <a:r>
              <a:rPr lang="en-US" dirty="0" smtClean="0"/>
              <a:t>Another example, CA_41A-41C DL paired to CA_41C UL (2UL/3DL)</a:t>
            </a:r>
          </a:p>
          <a:p>
            <a:r>
              <a:rPr lang="en-US" dirty="0" smtClean="0"/>
              <a:t>Bandwidths</a:t>
            </a:r>
          </a:p>
          <a:p>
            <a:pPr lvl="1"/>
            <a:r>
              <a:rPr lang="en-US" dirty="0" smtClean="0"/>
              <a:t>Ordering is significant, indicating the order of CC’s from lower frequency to higher frequency.  25+50 RB is different from 50+25 RB for contiguous intra-band CA.</a:t>
            </a:r>
          </a:p>
          <a:p>
            <a:r>
              <a:rPr lang="en-US" dirty="0" smtClean="0"/>
              <a:t>Fall back modes</a:t>
            </a:r>
          </a:p>
          <a:p>
            <a:pPr lvl="1"/>
            <a:r>
              <a:rPr lang="en-US" dirty="0" smtClean="0"/>
              <a:t>All fallback modes which are currently not already defined in the specification should be included as part of the WI</a:t>
            </a:r>
          </a:p>
          <a:p>
            <a:pPr lvl="1"/>
            <a:r>
              <a:rPr lang="en-US" dirty="0" smtClean="0"/>
              <a:t>Fall back combinations should also follow all of the above guidelines</a:t>
            </a:r>
          </a:p>
          <a:p>
            <a:pPr lvl="1"/>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35532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Suggested template</a:t>
            </a:r>
            <a:endParaRPr lang="en-US" dirty="0"/>
          </a:p>
        </p:txBody>
      </p:sp>
      <p:sp>
        <p:nvSpPr>
          <p:cNvPr id="3" name="Content Placeholder 2"/>
          <p:cNvSpPr>
            <a:spLocks noGrp="1"/>
          </p:cNvSpPr>
          <p:nvPr>
            <p:ph idx="1"/>
          </p:nvPr>
        </p:nvSpPr>
        <p:spPr/>
        <p:txBody>
          <a:bodyPr/>
          <a:lstStyle/>
          <a:p>
            <a:r>
              <a:rPr lang="en-US" dirty="0" smtClean="0"/>
              <a:t>TBD</a:t>
            </a:r>
            <a:endParaRPr lang="en-US" dirty="0"/>
          </a:p>
        </p:txBody>
      </p:sp>
    </p:spTree>
    <p:extLst>
      <p:ext uri="{BB962C8B-B14F-4D97-AF65-F5344CB8AC3E}">
        <p14:creationId xmlns:p14="http://schemas.microsoft.com/office/powerpoint/2010/main" val="13954334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308</Words>
  <Application>Microsoft Office PowerPoint</Application>
  <PresentationFormat>On-screen Show (4:3)</PresentationFormat>
  <Paragraphs>37</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Proposed formatting of new CA combinations WIDs</vt:lpstr>
      <vt:lpstr>Problem statement</vt:lpstr>
      <vt:lpstr>Proposal</vt:lpstr>
      <vt:lpstr>Suggested template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B1+B3 CA</dc:title>
  <dc:creator>Gene Fong</dc:creator>
  <cp:lastModifiedBy>Gene Fong</cp:lastModifiedBy>
  <cp:revision>21</cp:revision>
  <dcterms:created xsi:type="dcterms:W3CDTF">2014-05-21T00:25:54Z</dcterms:created>
  <dcterms:modified xsi:type="dcterms:W3CDTF">2014-08-11T21:35:56Z</dcterms:modified>
</cp:coreProperties>
</file>