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1DE26-B2C2-48E7-BF41-47F3D8509EB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299D7-1761-4706-ACF0-3B14C7D952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68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err="1" smtClean="0"/>
              <a:t>DeltaT</a:t>
            </a:r>
            <a:endParaRPr lang="en-GB" b="1" dirty="0" smtClean="0"/>
          </a:p>
          <a:p>
            <a:r>
              <a:rPr lang="en-GB" dirty="0" smtClean="0"/>
              <a:t>Chair: looking at data, is 0.5dB more acceptable ¡n delta T?</a:t>
            </a:r>
          </a:p>
          <a:p>
            <a:r>
              <a:rPr lang="en-GB" dirty="0" smtClean="0"/>
              <a:t>QCM: is the</a:t>
            </a:r>
            <a:r>
              <a:rPr lang="en-GB" baseline="0" dirty="0" smtClean="0"/>
              <a:t> IL or relaxation the problem?</a:t>
            </a:r>
          </a:p>
          <a:p>
            <a:r>
              <a:rPr lang="en-GB" baseline="0" dirty="0" smtClean="0"/>
              <a:t>VF: relaxation is what matters</a:t>
            </a:r>
          </a:p>
          <a:p>
            <a:r>
              <a:rPr lang="en-GB" baseline="0" dirty="0" smtClean="0"/>
              <a:t>Docomo: what is the attenuation of the harmonic filter?</a:t>
            </a:r>
          </a:p>
          <a:p>
            <a:r>
              <a:rPr lang="en-GB" baseline="0" dirty="0" smtClean="0"/>
              <a:t>KDDI: </a:t>
            </a:r>
            <a:r>
              <a:rPr lang="en-GB" baseline="0" dirty="0" err="1" smtClean="0"/>
              <a:t>att</a:t>
            </a:r>
            <a:r>
              <a:rPr lang="en-GB" baseline="0" dirty="0" smtClean="0"/>
              <a:t> is 30dB if remember correctly</a:t>
            </a:r>
          </a:p>
          <a:p>
            <a:r>
              <a:rPr lang="en-GB" baseline="0" dirty="0" smtClean="0"/>
              <a:t>QCM: </a:t>
            </a:r>
            <a:r>
              <a:rPr lang="en-GB" baseline="0" dirty="0" err="1" smtClean="0"/>
              <a:t>att</a:t>
            </a:r>
            <a:r>
              <a:rPr lang="en-GB" baseline="0" dirty="0" smtClean="0"/>
              <a:t> in what </a:t>
            </a:r>
            <a:r>
              <a:rPr lang="en-GB" baseline="0" dirty="0" err="1" smtClean="0"/>
              <a:t>freq</a:t>
            </a:r>
            <a:r>
              <a:rPr lang="en-GB" baseline="0" dirty="0" smtClean="0"/>
              <a:t>?</a:t>
            </a:r>
          </a:p>
          <a:p>
            <a:r>
              <a:rPr lang="en-GB" baseline="0" dirty="0" smtClean="0"/>
              <a:t>Docomo: at victim Rx band. IL depends on </a:t>
            </a:r>
            <a:r>
              <a:rPr lang="en-GB" baseline="0" dirty="0" err="1" smtClean="0"/>
              <a:t>freq</a:t>
            </a:r>
            <a:r>
              <a:rPr lang="en-GB" baseline="0" dirty="0" smtClean="0"/>
              <a:t> and att.</a:t>
            </a:r>
          </a:p>
          <a:p>
            <a:r>
              <a:rPr lang="en-GB" baseline="0" dirty="0" smtClean="0"/>
              <a:t>QCM: IL also varies across pass band. We have to check the details</a:t>
            </a:r>
          </a:p>
          <a:p>
            <a:r>
              <a:rPr lang="en-GB" baseline="0" dirty="0" smtClean="0"/>
              <a:t>Docomo: not good approach. Our concern is high freq. that same relaxation will be applied 3+42. so it should be case by case</a:t>
            </a:r>
          </a:p>
          <a:p>
            <a:r>
              <a:rPr lang="en-GB" baseline="0" dirty="0" smtClean="0"/>
              <a:t>QCM: disagree. Considering that we have many combinations we have to simplify. When we agreed A1s that was successful.</a:t>
            </a:r>
          </a:p>
          <a:p>
            <a:r>
              <a:rPr lang="en-GB" baseline="0" dirty="0" smtClean="0"/>
              <a:t>TIM: our preference is case by case. What is the variability of these values (0.5dB) across bands?</a:t>
            </a:r>
          </a:p>
          <a:p>
            <a:r>
              <a:rPr lang="en-GB" baseline="0" dirty="0" smtClean="0"/>
              <a:t>QCM: the diff 700-900 is 0.1dB</a:t>
            </a:r>
          </a:p>
          <a:p>
            <a:r>
              <a:rPr lang="en-GB" baseline="0" dirty="0" smtClean="0"/>
              <a:t>KDDI: regarding optimization, we agree with QCM. Optimization is implementation phase. This is min requirements</a:t>
            </a:r>
          </a:p>
          <a:p>
            <a:r>
              <a:rPr lang="en-GB" baseline="0" dirty="0" smtClean="0"/>
              <a:t>Chair: would it be acceptable to assume 0.5dB for delta T considering the affected band is &lt;1Ghz band?</a:t>
            </a:r>
          </a:p>
          <a:p>
            <a:r>
              <a:rPr lang="en-GB" baseline="0" dirty="0" smtClean="0"/>
              <a:t>QCM: no band &gt;1GH is affected</a:t>
            </a:r>
          </a:p>
          <a:p>
            <a:r>
              <a:rPr lang="en-GB" baseline="0" dirty="0" smtClean="0"/>
              <a:t>Nokia: 3+42 has a problem</a:t>
            </a:r>
          </a:p>
          <a:p>
            <a:r>
              <a:rPr lang="en-GB" baseline="0" dirty="0" smtClean="0"/>
              <a:t>QCM: ok. 0.5dB can be ok if we look at the package in </a:t>
            </a:r>
            <a:r>
              <a:rPr lang="en-GB" baseline="0" dirty="0" err="1" smtClean="0"/>
              <a:t>deltaR</a:t>
            </a:r>
            <a:endParaRPr lang="en-GB" baseline="0" dirty="0" smtClean="0"/>
          </a:p>
          <a:p>
            <a:endParaRPr lang="en-GB" baseline="0" dirty="0" smtClean="0"/>
          </a:p>
          <a:p>
            <a:r>
              <a:rPr lang="en-GB" b="1" baseline="0" dirty="0" err="1" smtClean="0"/>
              <a:t>DeltaR</a:t>
            </a:r>
            <a:r>
              <a:rPr lang="en-GB" b="1" baseline="0" dirty="0" smtClean="0"/>
              <a:t>:</a:t>
            </a:r>
          </a:p>
          <a:p>
            <a:r>
              <a:rPr lang="en-GB" baseline="0" dirty="0" smtClean="0"/>
              <a:t>Chair: as </a:t>
            </a:r>
            <a:r>
              <a:rPr lang="en-GB" baseline="0" dirty="0" err="1" smtClean="0"/>
              <a:t>refsens</a:t>
            </a:r>
            <a:r>
              <a:rPr lang="en-GB" baseline="0" dirty="0" smtClean="0"/>
              <a:t> is easier. 0.3 is not acceptable. 0 seems not either. Then, is it acceptable 0.1?</a:t>
            </a:r>
          </a:p>
          <a:p>
            <a:r>
              <a:rPr lang="en-GB" baseline="0" dirty="0" smtClean="0"/>
              <a:t>QCM: if total loss is about 1.1 or 1.2dB, then the pain should be around 1dB, which seems excessive</a:t>
            </a:r>
          </a:p>
          <a:p>
            <a:r>
              <a:rPr lang="en-GB" baseline="0" dirty="0" smtClean="0"/>
              <a:t>TIM: ref </a:t>
            </a:r>
            <a:r>
              <a:rPr lang="en-GB" baseline="0" dirty="0" err="1" smtClean="0"/>
              <a:t>sens</a:t>
            </a:r>
            <a:r>
              <a:rPr lang="en-GB" baseline="0" dirty="0" smtClean="0"/>
              <a:t> margins are huge.</a:t>
            </a:r>
          </a:p>
          <a:p>
            <a:r>
              <a:rPr lang="en-GB" baseline="0" dirty="0" smtClean="0"/>
              <a:t>QCM: we disagree</a:t>
            </a:r>
          </a:p>
          <a:p>
            <a:r>
              <a:rPr lang="en-GB" baseline="0" dirty="0" smtClean="0"/>
              <a:t>KDDI: also ok to 0.2. we cannot understand diff </a:t>
            </a:r>
            <a:r>
              <a:rPr lang="en-GB" baseline="0" dirty="0" err="1" smtClean="0"/>
              <a:t>betwee</a:t>
            </a:r>
            <a:r>
              <a:rPr lang="en-GB" baseline="0" dirty="0" smtClean="0"/>
              <a:t> 0.1 and 0.2</a:t>
            </a:r>
          </a:p>
          <a:p>
            <a:r>
              <a:rPr lang="en-GB" baseline="0" dirty="0" smtClean="0"/>
              <a:t>Telecom Italia: it is said total loss 1.1dB, but in </a:t>
            </a:r>
            <a:r>
              <a:rPr lang="en-GB" baseline="0" dirty="0" err="1" smtClean="0"/>
              <a:t>deltaT</a:t>
            </a:r>
            <a:r>
              <a:rPr lang="en-GB" baseline="0" dirty="0" smtClean="0"/>
              <a:t> was 0.5. there is a difference from 0.7</a:t>
            </a:r>
          </a:p>
          <a:p>
            <a:r>
              <a:rPr lang="en-GB" baseline="0" dirty="0" smtClean="0"/>
              <a:t>Chari: Other companies </a:t>
            </a:r>
            <a:r>
              <a:rPr lang="en-GB" baseline="0" dirty="0" err="1" smtClean="0"/>
              <a:t>onjsecting</a:t>
            </a:r>
            <a:r>
              <a:rPr lang="en-GB" baseline="0" dirty="0" smtClean="0"/>
              <a:t> to 0.2?</a:t>
            </a:r>
          </a:p>
          <a:p>
            <a:r>
              <a:rPr lang="en-GB" baseline="0" dirty="0" smtClean="0"/>
              <a:t>Orange: </a:t>
            </a:r>
            <a:r>
              <a:rPr lang="en-GB" baseline="0" dirty="0" err="1" smtClean="0"/>
              <a:t>cocern</a:t>
            </a:r>
            <a:r>
              <a:rPr lang="en-GB" baseline="0" dirty="0" smtClean="0"/>
              <a:t> on ref </a:t>
            </a:r>
            <a:r>
              <a:rPr lang="en-GB" baseline="0" dirty="0" err="1" smtClean="0"/>
              <a:t>sens</a:t>
            </a:r>
            <a:endParaRPr lang="en-GB" baseline="0" dirty="0" smtClean="0"/>
          </a:p>
          <a:p>
            <a:r>
              <a:rPr lang="en-GB" baseline="0" dirty="0" smtClean="0"/>
              <a:t>KT: 0.2 seems best compromise</a:t>
            </a:r>
          </a:p>
          <a:p>
            <a:r>
              <a:rPr lang="en-GB" baseline="0" dirty="0" smtClean="0"/>
              <a:t>QCM: share pain in ref sense is more than 50/50</a:t>
            </a:r>
          </a:p>
          <a:p>
            <a:r>
              <a:rPr lang="en-GB" baseline="0" dirty="0" smtClean="0"/>
              <a:t>QCM: the threshold seems to be less than 0.2dB in ref </a:t>
            </a:r>
            <a:r>
              <a:rPr lang="en-GB" baseline="0" dirty="0" err="1" smtClean="0"/>
              <a:t>sens.</a:t>
            </a:r>
            <a:r>
              <a:rPr lang="en-GB" baseline="0" dirty="0" smtClean="0"/>
              <a:t> We think operators are not willing to accept harmonic trap filter</a:t>
            </a:r>
          </a:p>
          <a:p>
            <a:r>
              <a:rPr lang="en-GB" baseline="0" dirty="0" smtClean="0"/>
              <a:t>Chair: delta T seems to be ok on 0.5dB. </a:t>
            </a:r>
            <a:r>
              <a:rPr lang="en-GB" baseline="0" dirty="0" err="1" smtClean="0"/>
              <a:t>DeltaR</a:t>
            </a:r>
            <a:r>
              <a:rPr lang="en-GB" baseline="0" dirty="0" smtClean="0"/>
              <a:t> is between 0.1 or 0.2dB</a:t>
            </a:r>
          </a:p>
          <a:p>
            <a:r>
              <a:rPr lang="en-GB" baseline="0" dirty="0" smtClean="0"/>
              <a:t>KT:</a:t>
            </a:r>
          </a:p>
          <a:p>
            <a:endParaRPr lang="en-GB" baseline="0" dirty="0" smtClean="0"/>
          </a:p>
          <a:p>
            <a:r>
              <a:rPr lang="en-GB" b="1" baseline="0" dirty="0" smtClean="0"/>
              <a:t>Chair summary:</a:t>
            </a:r>
          </a:p>
          <a:p>
            <a:r>
              <a:rPr lang="en-GB" b="1" baseline="0" dirty="0" smtClean="0"/>
              <a:t>For at least low and high A2 band combinations (not considering very high bands, B42),</a:t>
            </a:r>
          </a:p>
          <a:p>
            <a:r>
              <a:rPr lang="en-GB" b="1" baseline="0" dirty="0" err="1" smtClean="0"/>
              <a:t>deltaT</a:t>
            </a:r>
            <a:r>
              <a:rPr lang="en-GB" b="1" baseline="0" dirty="0" smtClean="0"/>
              <a:t>: 0.5dB</a:t>
            </a:r>
          </a:p>
          <a:p>
            <a:r>
              <a:rPr lang="en-GB" b="1" baseline="0" dirty="0" err="1" smtClean="0"/>
              <a:t>deltaR</a:t>
            </a:r>
            <a:r>
              <a:rPr lang="en-GB" b="1" baseline="0" dirty="0" smtClean="0"/>
              <a:t>: 0-&gt;0.3dB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5E8D3-136C-46A8-9149-052C2D41891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73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397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31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16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37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336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313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039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48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688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938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578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C89DD-33FF-4ED7-B53C-9D3093EAE618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97901-A1A2-4139-B617-0AC13A2E2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76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1+28 and 7+8 Way Forward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[Vodafone]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7584" y="40466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200" dirty="0" smtClean="0"/>
              <a:t>RAN4 #72 Dresden			</a:t>
            </a:r>
            <a:r>
              <a:rPr lang="en-GB" sz="3200" dirty="0" smtClean="0"/>
              <a:t>R4-145554</a:t>
            </a:r>
            <a:endParaRPr lang="en-GB" sz="3200" dirty="0" smtClean="0"/>
          </a:p>
          <a:p>
            <a:pPr algn="l"/>
            <a:r>
              <a:rPr lang="en-GB" sz="3200" dirty="0" smtClean="0"/>
              <a:t>Vodafone</a:t>
            </a:r>
          </a:p>
          <a:p>
            <a:pPr algn="l"/>
            <a:r>
              <a:rPr lang="en-GB" sz="3200" dirty="0" smtClean="0"/>
              <a:t>Approval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780473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Background: from ad-hoc meeting minutes in R4-14XXXX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GB" sz="2000" dirty="0" smtClean="0"/>
              <a:t>It has been proposed to use trap filter (TF) within shared pain approach</a:t>
            </a:r>
          </a:p>
          <a:p>
            <a:r>
              <a:rPr lang="en-GB" sz="2000" dirty="0" smtClean="0"/>
              <a:t>Several understandings on</a:t>
            </a:r>
          </a:p>
          <a:p>
            <a:pPr lvl="1"/>
            <a:r>
              <a:rPr lang="en-GB" sz="2000" dirty="0" smtClean="0"/>
              <a:t>the IL of trap filter</a:t>
            </a:r>
          </a:p>
          <a:p>
            <a:pPr lvl="1"/>
            <a:r>
              <a:rPr lang="en-GB" sz="2000" dirty="0" smtClean="0"/>
              <a:t>and shared pain approach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C</a:t>
            </a:r>
            <a:r>
              <a:rPr lang="en-GB" sz="2000" b="1" dirty="0" smtClean="0"/>
              <a:t>hair summary: </a:t>
            </a:r>
            <a:r>
              <a:rPr lang="en-GB" sz="2000" b="1" dirty="0"/>
              <a:t>For at least low and high A2 band combinations (not considering very high bands, B42),</a:t>
            </a:r>
          </a:p>
          <a:p>
            <a:pPr marL="0" indent="0">
              <a:buNone/>
            </a:pPr>
            <a:endParaRPr lang="en-GB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718722"/>
              </p:ext>
            </p:extLst>
          </p:nvPr>
        </p:nvGraphicFramePr>
        <p:xfrm>
          <a:off x="1259632" y="3212976"/>
          <a:ext cx="7416824" cy="19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728192"/>
                <a:gridCol w="648072"/>
                <a:gridCol w="4104456"/>
              </a:tblGrid>
              <a:tr h="37084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i="1" dirty="0" smtClean="0"/>
                        <a:t>∆T</a:t>
                      </a:r>
                      <a:endParaRPr lang="en-GB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Comments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Qualcomm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T=0.3 (DPX)+0.3 (TF)=0.6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0.3 (TF)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Based on 0.6 average IL for TF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Ericsson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Vodafone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KDDI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which would make it more acceptable, compromise, for those operators who don’t need trap filter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110226"/>
              </p:ext>
            </p:extLst>
          </p:nvPr>
        </p:nvGraphicFramePr>
        <p:xfrm>
          <a:off x="5076056" y="5949280"/>
          <a:ext cx="331236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080120"/>
                <a:gridCol w="1296144"/>
              </a:tblGrid>
              <a:tr h="37084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∆T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Low</a:t>
                      </a:r>
                      <a:r>
                        <a:rPr lang="en-GB" sz="1200" baseline="0" dirty="0" smtClean="0"/>
                        <a:t> band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0.5dB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0-&gt;0.3dB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86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The following is agreed</a:t>
            </a:r>
          </a:p>
          <a:p>
            <a:pPr lvl="1"/>
            <a:r>
              <a:rPr lang="en-GB" sz="2000" dirty="0" smtClean="0"/>
              <a:t>Trap filter is initially assumed for A2 combination involving &lt;1GHz band and &gt;1GHz (i.e. excluding in principle very high bands 3+42)</a:t>
            </a:r>
          </a:p>
          <a:p>
            <a:pPr lvl="1"/>
            <a:r>
              <a:rPr lang="en-GB" sz="2000" dirty="0" smtClean="0"/>
              <a:t>Relaxations in </a:t>
            </a:r>
            <a:r>
              <a:rPr lang="en-GB" sz="2000" dirty="0" err="1" smtClean="0"/>
              <a:t>deltaT</a:t>
            </a:r>
            <a:r>
              <a:rPr lang="en-GB" sz="2000" dirty="0" smtClean="0"/>
              <a:t> and </a:t>
            </a:r>
            <a:r>
              <a:rPr lang="en-GB" sz="2000" dirty="0" err="1" smtClean="0"/>
              <a:t>deltaR</a:t>
            </a:r>
            <a:r>
              <a:rPr lang="en-GB" sz="2000" dirty="0" smtClean="0"/>
              <a:t> as follows</a:t>
            </a:r>
          </a:p>
          <a:p>
            <a:pPr lvl="1"/>
            <a:endParaRPr lang="en-GB" sz="2000" dirty="0"/>
          </a:p>
          <a:p>
            <a:pPr lvl="1"/>
            <a:endParaRPr lang="en-GB" sz="2000" dirty="0" smtClean="0"/>
          </a:p>
          <a:p>
            <a:pPr lvl="1"/>
            <a:endParaRPr lang="en-GB" sz="2000" dirty="0"/>
          </a:p>
          <a:p>
            <a:pPr lvl="1"/>
            <a:r>
              <a:rPr lang="en-GB" sz="2000" dirty="0" smtClean="0"/>
              <a:t>MSD 1+28</a:t>
            </a:r>
          </a:p>
          <a:p>
            <a:pPr lvl="1"/>
            <a:endParaRPr lang="en-GB" sz="2000" dirty="0"/>
          </a:p>
          <a:p>
            <a:pPr lvl="1"/>
            <a:endParaRPr lang="en-GB" sz="2000" dirty="0" smtClean="0"/>
          </a:p>
          <a:p>
            <a:pPr lvl="1"/>
            <a:r>
              <a:rPr lang="en-GB" sz="2000" dirty="0" smtClean="0"/>
              <a:t>MSD 7+8</a:t>
            </a:r>
            <a:endParaRPr lang="en-GB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905443"/>
              </p:ext>
            </p:extLst>
          </p:nvPr>
        </p:nvGraphicFramePr>
        <p:xfrm>
          <a:off x="2843808" y="3284984"/>
          <a:ext cx="331236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080120"/>
                <a:gridCol w="1296144"/>
              </a:tblGrid>
              <a:tr h="37084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∆T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∆R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Low</a:t>
                      </a:r>
                      <a:r>
                        <a:rPr lang="en-GB" sz="1200" baseline="0" dirty="0" smtClean="0"/>
                        <a:t> band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0.5dB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0.2dB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078089"/>
              </p:ext>
            </p:extLst>
          </p:nvPr>
        </p:nvGraphicFramePr>
        <p:xfrm>
          <a:off x="2843808" y="4149080"/>
          <a:ext cx="5184576" cy="828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2128"/>
                <a:gridCol w="768808"/>
                <a:gridCol w="960469"/>
                <a:gridCol w="791003"/>
                <a:gridCol w="720080"/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Band 1 CBW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5MHz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10MHz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15MHz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20MHz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AVERAGE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8.6</a:t>
                      </a:r>
                    </a:p>
                    <a:p>
                      <a:r>
                        <a:rPr lang="en-GB" sz="1200" dirty="0" smtClean="0"/>
                        <a:t>-91.4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6.2</a:t>
                      </a:r>
                    </a:p>
                    <a:p>
                      <a:r>
                        <a:rPr lang="en-GB" sz="1200" dirty="0" smtClean="0"/>
                        <a:t>-90.8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</a:t>
                      </a:r>
                    </a:p>
                    <a:p>
                      <a:r>
                        <a:rPr lang="en-GB" sz="1200" dirty="0" smtClean="0"/>
                        <a:t>-90.2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4.3</a:t>
                      </a:r>
                    </a:p>
                    <a:p>
                      <a:r>
                        <a:rPr lang="en-GB" sz="1200" dirty="0" smtClean="0"/>
                        <a:t>-89.7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386122"/>
              </p:ext>
            </p:extLst>
          </p:nvPr>
        </p:nvGraphicFramePr>
        <p:xfrm>
          <a:off x="2843808" y="5013176"/>
          <a:ext cx="5040560" cy="828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2128"/>
                <a:gridCol w="681729"/>
                <a:gridCol w="916928"/>
                <a:gridCol w="1281663"/>
                <a:gridCol w="100811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Band 7 CBW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10MHz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15MHz</a:t>
                      </a:r>
                      <a:endParaRPr lang="en-GB" sz="1200" b="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20MHz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AVERAGE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/>
                        <a:t>MSD</a:t>
                      </a:r>
                    </a:p>
                    <a:p>
                      <a:r>
                        <a:rPr lang="en-GB" sz="1200" kern="1200" dirty="0" err="1" smtClean="0"/>
                        <a:t>Refsens</a:t>
                      </a:r>
                      <a:endParaRPr lang="en-GB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6</a:t>
                      </a:r>
                    </a:p>
                    <a:p>
                      <a:r>
                        <a:rPr lang="en-GB" sz="1200" dirty="0" smtClean="0"/>
                        <a:t>-89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4.8</a:t>
                      </a:r>
                    </a:p>
                    <a:p>
                      <a:r>
                        <a:rPr lang="en-GB" sz="1200" dirty="0" smtClean="0"/>
                        <a:t>-88.4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4.03</a:t>
                      </a:r>
                    </a:p>
                    <a:p>
                      <a:r>
                        <a:rPr lang="en-GB" sz="1200" dirty="0" smtClean="0"/>
                        <a:t>-88</a:t>
                      </a:r>
                      <a:endParaRPr lang="en-GB" sz="1200" b="0" dirty="0">
                        <a:latin typeface="+mj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522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</Words>
  <Application>Microsoft Office PowerPoint</Application>
  <PresentationFormat>On-screen Show (4:3)</PresentationFormat>
  <Paragraphs>123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1+28 and 7+8 Way Forward</vt:lpstr>
      <vt:lpstr>Background: from ad-hoc meeting minutes in R4-14XXXX</vt:lpstr>
      <vt:lpstr>Way Forward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1+28 and 7+8 Way Forward</dc:title>
  <dc:creator>Anaya, Luis, Vodafone Group (lanayac)</dc:creator>
  <cp:lastModifiedBy>Anaya, Luis, Vodafone Group (lanayac)</cp:lastModifiedBy>
  <cp:revision>6</cp:revision>
  <dcterms:created xsi:type="dcterms:W3CDTF">2014-08-22T05:42:50Z</dcterms:created>
  <dcterms:modified xsi:type="dcterms:W3CDTF">2014-08-22T09:09:07Z</dcterms:modified>
</cp:coreProperties>
</file>