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59" r:id="rId6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pPr/>
              <a:t>2014-08-22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pPr/>
              <a:t>2014-08-22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pPr/>
              <a:t>2014-08-22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pPr/>
              <a:t>2014-08-22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pPr/>
              <a:t>2014-08-22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pPr/>
              <a:t>2014-08-22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pPr/>
              <a:t>2014-08-22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pPr/>
              <a:t>2014-08-22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pPr/>
              <a:t>2014-08-22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pPr/>
              <a:t>2014-08-22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pPr/>
              <a:t>2014-08-22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7BD319-C441-4740-BDB2-35E25C52CCE7}" type="datetimeFigureOut">
              <a:rPr lang="sv-SE" smtClean="0"/>
              <a:pPr/>
              <a:t>2014-08-22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F0B53-9592-4779-891F-997228E46E01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wg4_radio/TSGR4_72/Docs/R4-144926.zip" TargetMode="External"/><Relationship Id="rId3" Type="http://schemas.openxmlformats.org/officeDocument/2006/relationships/hyperlink" Target="http://www.3gpp.org/ftp/tsg_ran/wg4_radio/TSGR4_72/Docs/R4-144723.zip" TargetMode="External"/><Relationship Id="rId7" Type="http://schemas.openxmlformats.org/officeDocument/2006/relationships/hyperlink" Target="http://www.3gpp.org/ftp/tsg_ran/wg4_radio/TSGR4_72/Docs/R4-144925.zip" TargetMode="External"/><Relationship Id="rId2" Type="http://schemas.openxmlformats.org/officeDocument/2006/relationships/hyperlink" Target="http://www.3gpp.org/ftp/tsg_ran/WG4_Radio/TSGR4_70/Docs/R4-140239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ran/wg4_radio/TSGR4_72/Docs/R4-144622.zip" TargetMode="External"/><Relationship Id="rId5" Type="http://schemas.openxmlformats.org/officeDocument/2006/relationships/hyperlink" Target="http://www.3gpp.org/ftp/tsg_ran/wg4_radio/TSGR4_72/Docs/R4-144333.zip" TargetMode="External"/><Relationship Id="rId4" Type="http://schemas.openxmlformats.org/officeDocument/2006/relationships/hyperlink" Target="http://www.3gpp.org/ftp/tsg_ran/WG4_Radio/TSGR4_70/Docs/R4-141199.zip" TargetMode="External"/><Relationship Id="rId9" Type="http://schemas.openxmlformats.org/officeDocument/2006/relationships/hyperlink" Target="http://www.3gpp.org/ftp/tsg_ran/wg4_radio/TSGR4_72/Docs/R4-144928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specification structure</a:t>
            </a:r>
            <a:endParaRPr lang="en-US" dirty="0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R4-145468</a:t>
            </a:r>
          </a:p>
          <a:p>
            <a:r>
              <a:rPr lang="en-US" dirty="0" smtClean="0"/>
              <a:t>Ericsson, Huawei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24406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908720"/>
          </a:xfrm>
        </p:spPr>
        <p:txBody>
          <a:bodyPr/>
          <a:lstStyle/>
          <a:p>
            <a:r>
              <a:rPr lang="en-US" dirty="0" smtClean="0"/>
              <a:t>Summary of discussions</a:t>
            </a:r>
            <a:endParaRPr lang="en-US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Contribution [1][3][6] proposed to capture AAS requirements in a separate specification and AAS conformance in a separate specification.</a:t>
            </a:r>
          </a:p>
          <a:p>
            <a:r>
              <a:rPr lang="en-US" dirty="0" smtClean="0"/>
              <a:t>TS skeleton for a separate specification has been presented in [1] and [7].</a:t>
            </a:r>
          </a:p>
          <a:p>
            <a:r>
              <a:rPr lang="en-US" dirty="0" smtClean="0"/>
              <a:t>Contribution [5] proposed to analyze the needed contents for each requirement and capture the analyses in the TR as the first step. </a:t>
            </a:r>
          </a:p>
          <a:p>
            <a:r>
              <a:rPr lang="en-US" dirty="0" smtClean="0"/>
              <a:t>Contribution [4] proposed to put priority on closing the technical issues.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57189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0" y="332656"/>
            <a:ext cx="8229600" cy="980728"/>
          </a:xfrm>
        </p:spPr>
        <p:txBody>
          <a:bodyPr/>
          <a:lstStyle/>
          <a:p>
            <a:r>
              <a:rPr lang="en-US" dirty="0" smtClean="0"/>
              <a:t>Issues</a:t>
            </a:r>
            <a:endParaRPr lang="en-US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23528" y="1484784"/>
            <a:ext cx="8496944" cy="4536504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Radiated requirements are new so the issue is only where to document and how to specify the applicability.</a:t>
            </a:r>
          </a:p>
          <a:p>
            <a:r>
              <a:rPr lang="en-US" dirty="0" smtClean="0"/>
              <a:t>There are already conducted requirements in existing specification. </a:t>
            </a:r>
          </a:p>
          <a:p>
            <a:pPr lvl="1"/>
            <a:r>
              <a:rPr lang="en-US" dirty="0" smtClean="0"/>
              <a:t>Relations, in terms of specification maintainability, and applicability,  between the existing conducted requirements and AAS conducted requirements should be clarified to enable a decision as to whether the conducted requirements are best captured in a </a:t>
            </a:r>
            <a:r>
              <a:rPr lang="en-US" smtClean="0"/>
              <a:t>new specification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679245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following is encouraged for RAN4#62bis</a:t>
            </a:r>
          </a:p>
          <a:p>
            <a:pPr lvl="1"/>
            <a:r>
              <a:rPr lang="en-US" dirty="0" smtClean="0"/>
              <a:t>Analysis on / provision of requirement text for each of the requirements, with reference to the methodology presented in [3] and [5].</a:t>
            </a:r>
          </a:p>
          <a:p>
            <a:pPr lvl="1"/>
            <a:r>
              <a:rPr lang="en-US" dirty="0" smtClean="0"/>
              <a:t>Contribution on what the structure of a separate specification would look like with reference to [1] and [7].</a:t>
            </a:r>
          </a:p>
          <a:p>
            <a:r>
              <a:rPr lang="en-US" dirty="0" smtClean="0"/>
              <a:t>Reach agreement on one of the options stated in [2].</a:t>
            </a:r>
          </a:p>
        </p:txBody>
      </p:sp>
    </p:spTree>
    <p:extLst>
      <p:ext uri="{BB962C8B-B14F-4D97-AF65-F5344CB8AC3E}">
        <p14:creationId xmlns:p14="http://schemas.microsoft.com/office/powerpoint/2010/main" val="32679245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464497"/>
          </a:xfrm>
        </p:spPr>
        <p:txBody>
          <a:bodyPr>
            <a:normAutofit fontScale="40000" lnSpcReduction="20000"/>
          </a:bodyPr>
          <a:lstStyle/>
          <a:p>
            <a:r>
              <a:rPr lang="en-US" altLang="zh-CN" sz="5100" u="sng" dirty="0" smtClean="0"/>
              <a:t> [1] </a:t>
            </a:r>
            <a:r>
              <a:rPr lang="en-US" altLang="zh-CN" sz="5100" u="sng" dirty="0" smtClean="0">
                <a:hlinkClick r:id="rId2"/>
              </a:rPr>
              <a:t>R4-140239</a:t>
            </a:r>
            <a:r>
              <a:rPr lang="en-US" altLang="zh-CN" sz="5100" u="sng" dirty="0" smtClean="0">
                <a:hlinkClick r:id="rId3"/>
              </a:rPr>
              <a:t>, </a:t>
            </a:r>
            <a:r>
              <a:rPr lang="en-US" altLang="zh-CN" sz="5100" dirty="0" smtClean="0">
                <a:hlinkClick r:id="rId3"/>
              </a:rPr>
              <a:t>Discussion, Examples of Technical Specification for AAS, Huawei</a:t>
            </a:r>
            <a:endParaRPr lang="zh-CN" altLang="zh-CN" sz="5100" dirty="0" smtClean="0">
              <a:hlinkClick r:id="rId3"/>
            </a:endParaRPr>
          </a:p>
          <a:p>
            <a:r>
              <a:rPr lang="en-US" altLang="zh-CN" sz="5100" u="sng" dirty="0" smtClean="0">
                <a:hlinkClick r:id="rId4"/>
              </a:rPr>
              <a:t>[2] R4-141199</a:t>
            </a:r>
            <a:r>
              <a:rPr lang="en-US" altLang="zh-CN" sz="5100" u="sng" dirty="0" smtClean="0">
                <a:hlinkClick r:id="rId3"/>
              </a:rPr>
              <a:t>, Way forward on Technical Specification for AAS, </a:t>
            </a:r>
            <a:r>
              <a:rPr lang="en-GB" altLang="zh-CN" sz="5100" u="sng" dirty="0" smtClean="0">
                <a:hlinkClick r:id="rId3"/>
              </a:rPr>
              <a:t>Huawei, NEC, Sprint, Ericsson</a:t>
            </a:r>
            <a:endParaRPr lang="zh-CN" altLang="zh-CN" sz="5100" u="sng" dirty="0" smtClean="0">
              <a:hlinkClick r:id="rId3"/>
            </a:endParaRPr>
          </a:p>
          <a:p>
            <a:r>
              <a:rPr lang="en-US" sz="5100" u="sng" dirty="0" smtClean="0">
                <a:hlinkClick r:id="rId5"/>
              </a:rPr>
              <a:t>[3] R4-144333</a:t>
            </a:r>
            <a:r>
              <a:rPr lang="en-US" sz="5100" u="sng" dirty="0">
                <a:hlinkClick r:id="rId3"/>
              </a:rPr>
              <a:t>, Approval, AAS BS specification structure and conformance, NTT DOCOMO, INC., NEC</a:t>
            </a:r>
          </a:p>
          <a:p>
            <a:r>
              <a:rPr lang="en-US" sz="5100" u="sng" dirty="0" smtClean="0">
                <a:hlinkClick r:id="rId6"/>
              </a:rPr>
              <a:t>[4] R4-144622</a:t>
            </a:r>
            <a:r>
              <a:rPr lang="en-US" sz="5100" u="sng" dirty="0"/>
              <a:t>, </a:t>
            </a:r>
            <a:r>
              <a:rPr lang="en-US" sz="5100" dirty="0"/>
              <a:t>Approval, AAS requirements and specification organization, Huawei</a:t>
            </a:r>
          </a:p>
          <a:p>
            <a:r>
              <a:rPr lang="en-US" sz="5100" u="sng" dirty="0" smtClean="0">
                <a:hlinkClick r:id="rId3"/>
              </a:rPr>
              <a:t>[5] R4-144723</a:t>
            </a:r>
            <a:r>
              <a:rPr lang="en-US" sz="5100" u="sng" dirty="0"/>
              <a:t>, </a:t>
            </a:r>
            <a:r>
              <a:rPr lang="en-US" sz="5100" dirty="0"/>
              <a:t>Discussion, AAS Specifications, Alcatel-Lucent, Alcatel-Lucent Shanghai Bell</a:t>
            </a:r>
          </a:p>
          <a:p>
            <a:r>
              <a:rPr lang="en-US" sz="5100" u="sng" dirty="0" smtClean="0">
                <a:hlinkClick r:id="rId7"/>
              </a:rPr>
              <a:t>[6] R4-144925</a:t>
            </a:r>
            <a:r>
              <a:rPr lang="en-US" sz="5100" u="sng" dirty="0"/>
              <a:t>, </a:t>
            </a:r>
            <a:r>
              <a:rPr lang="en-US" sz="5100" dirty="0"/>
              <a:t>Approval, Specification structure for AAS, Ericsson</a:t>
            </a:r>
          </a:p>
          <a:p>
            <a:r>
              <a:rPr lang="en-US" sz="5100" u="sng" dirty="0" smtClean="0">
                <a:hlinkClick r:id="rId8"/>
              </a:rPr>
              <a:t>[7] R4-144926</a:t>
            </a:r>
            <a:r>
              <a:rPr lang="en-US" sz="5100" u="sng" dirty="0"/>
              <a:t>, </a:t>
            </a:r>
            <a:r>
              <a:rPr lang="en-US" sz="5100" dirty="0"/>
              <a:t>Approval, AAS TS skeleton, Ericsson</a:t>
            </a:r>
          </a:p>
          <a:p>
            <a:r>
              <a:rPr lang="en-US" sz="5100" u="sng" dirty="0" smtClean="0">
                <a:hlinkClick r:id="rId9"/>
              </a:rPr>
              <a:t>[8] R4-144928</a:t>
            </a:r>
            <a:r>
              <a:rPr lang="en-US" sz="5100" u="sng" dirty="0"/>
              <a:t>, </a:t>
            </a:r>
            <a:r>
              <a:rPr lang="en-US" sz="5100" dirty="0"/>
              <a:t>Information, On the need for a separate AAS specification, </a:t>
            </a:r>
            <a:r>
              <a:rPr lang="en-US" sz="5100" dirty="0" smtClean="0"/>
              <a:t>Ericsson</a:t>
            </a:r>
          </a:p>
          <a:p>
            <a:endParaRPr lang="en-US" sz="51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72532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359</Words>
  <Application>Microsoft Office PowerPoint</Application>
  <PresentationFormat>Bildspel på skärmen (4:3)</PresentationFormat>
  <Paragraphs>26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5</vt:i4>
      </vt:variant>
    </vt:vector>
  </HeadingPairs>
  <TitlesOfParts>
    <vt:vector size="6" baseType="lpstr">
      <vt:lpstr>Office-tema</vt:lpstr>
      <vt:lpstr>Way forward on specification structure</vt:lpstr>
      <vt:lpstr>Summary of discussions</vt:lpstr>
      <vt:lpstr>Issues</vt:lpstr>
      <vt:lpstr>Way forward</vt:lpstr>
      <vt:lpstr>References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specification structure</dc:title>
  <dc:creator>Thomas Chapman</dc:creator>
  <cp:lastModifiedBy>Thomas Chapman</cp:lastModifiedBy>
  <cp:revision>18</cp:revision>
  <dcterms:created xsi:type="dcterms:W3CDTF">2014-08-21T12:30:16Z</dcterms:created>
  <dcterms:modified xsi:type="dcterms:W3CDTF">2014-08-22T08:45:33Z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1408695652</vt:lpwstr>
  </property>
</Properties>
</file>