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9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5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5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47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7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695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4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0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192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59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8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9DEC9-BA92-4EB6-A6CB-5690855F3E31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6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B1+B3 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Qualcomm Incorporated, China Unicom, China Telecom, KT , SK Telecom, </a:t>
            </a:r>
            <a:r>
              <a:rPr lang="en-US" dirty="0" smtClean="0"/>
              <a:t>LG </a:t>
            </a:r>
            <a:r>
              <a:rPr lang="en-US" dirty="0" smtClean="0"/>
              <a:t>U</a:t>
            </a:r>
            <a:r>
              <a:rPr lang="en-US" dirty="0" smtClean="0"/>
              <a:t>+, </a:t>
            </a:r>
            <a:r>
              <a:rPr lang="en-US" dirty="0" smtClean="0"/>
              <a:t>LG Electronics, Intel Corporation, Huawei, </a:t>
            </a:r>
            <a:r>
              <a:rPr lang="en-US" dirty="0" smtClean="0"/>
              <a:t>Broadcom Corporation, Nokia Corporation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4800" y="228600"/>
            <a:ext cx="8534400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nb-NO" altLang="zh-CN" b="1" dirty="0"/>
              <a:t>3GPP TSG-RAN4#71			                                                    </a:t>
            </a:r>
            <a:r>
              <a:rPr lang="nb-NO" altLang="zh-CN" b="1" dirty="0" smtClean="0"/>
              <a:t>R4-143959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es-ES" altLang="zh-CN" b="1" dirty="0" err="1"/>
              <a:t>Seoul</a:t>
            </a:r>
            <a:r>
              <a:rPr lang="es-ES" altLang="zh-CN" b="1" dirty="0"/>
              <a:t>, </a:t>
            </a:r>
            <a:r>
              <a:rPr lang="es-ES" altLang="zh-CN" b="1" dirty="0" err="1" smtClean="0"/>
              <a:t>Korea</a:t>
            </a:r>
            <a:r>
              <a:rPr lang="es-ES" altLang="zh-CN" b="1" dirty="0"/>
              <a:t>, 19-23 </a:t>
            </a:r>
            <a:r>
              <a:rPr lang="es-ES" altLang="zh-CN" b="1" dirty="0" err="1"/>
              <a:t>May</a:t>
            </a:r>
            <a:r>
              <a:rPr lang="en-US" altLang="zh-CN" b="1" dirty="0"/>
              <a:t>, 2014</a:t>
            </a:r>
          </a:p>
          <a:p>
            <a:pPr eaLnBrk="1" hangingPunct="1"/>
            <a:r>
              <a:rPr lang="en-GB" altLang="zh-CN" b="1" dirty="0"/>
              <a:t>Document for: </a:t>
            </a:r>
            <a:r>
              <a:rPr lang="en-US" altLang="zh-CN" b="1" dirty="0" smtClean="0"/>
              <a:t>Approval</a:t>
            </a:r>
            <a:endParaRPr lang="en-US" altLang="zh-CN" b="1" dirty="0"/>
          </a:p>
          <a:p>
            <a:pPr eaLnBrk="1" hangingPunct="1"/>
            <a:r>
              <a:rPr lang="en-GB" altLang="zh-CN" b="1" dirty="0"/>
              <a:t>Agenda Item: </a:t>
            </a:r>
            <a:r>
              <a:rPr lang="en-GB" altLang="zh-CN" b="1" dirty="0" smtClean="0"/>
              <a:t>7.32.1</a:t>
            </a:r>
            <a:endParaRPr lang="en-US" altLang="zh-CN" dirty="0"/>
          </a:p>
          <a:p>
            <a:pPr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850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T</a:t>
            </a:r>
            <a:r>
              <a:rPr lang="en-US" baseline="-25000" dirty="0" smtClean="0"/>
              <a:t>IB</a:t>
            </a:r>
            <a:r>
              <a:rPr lang="en-US" dirty="0" smtClean="0"/>
              <a:t> = FFS and </a:t>
            </a:r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R</a:t>
            </a:r>
            <a:r>
              <a:rPr lang="en-US" baseline="-25000" dirty="0" smtClean="0"/>
              <a:t>IB </a:t>
            </a:r>
            <a:r>
              <a:rPr lang="en-US" dirty="0" smtClean="0"/>
              <a:t>= FFS</a:t>
            </a:r>
            <a:endParaRPr lang="en-US" baseline="-25000" dirty="0" smtClean="0"/>
          </a:p>
          <a:p>
            <a:pPr lvl="1"/>
            <a:r>
              <a:rPr lang="en-US" dirty="0" smtClean="0"/>
              <a:t>Proposed values from RAN4 #71 contributions ranged from 0.2 to 0.7 for DTIB and 0 dB for DRIB (see Table on page 5)</a:t>
            </a:r>
          </a:p>
          <a:p>
            <a:pPr lvl="1"/>
            <a:r>
              <a:rPr lang="en-US" dirty="0" smtClean="0"/>
              <a:t>Companies to check with additional filter vendors to see what can be met</a:t>
            </a:r>
          </a:p>
          <a:p>
            <a:pPr lvl="2"/>
            <a:r>
              <a:rPr lang="en-US" dirty="0" smtClean="0"/>
              <a:t>Multiple filter vendors should be considered if they are able to meet isolation requirements (i.e</a:t>
            </a:r>
            <a:r>
              <a:rPr lang="en-US" dirty="0" smtClean="0"/>
              <a:t>., 50 dB)</a:t>
            </a:r>
            <a:endParaRPr lang="en-US" dirty="0" smtClean="0"/>
          </a:p>
          <a:p>
            <a:r>
              <a:rPr lang="en-US" dirty="0" smtClean="0"/>
              <a:t>Additional </a:t>
            </a:r>
            <a:r>
              <a:rPr lang="en-US" dirty="0" err="1" smtClean="0"/>
              <a:t>refsens</a:t>
            </a:r>
            <a:r>
              <a:rPr lang="en-US" dirty="0" smtClean="0"/>
              <a:t> degradation for small offset</a:t>
            </a:r>
          </a:p>
          <a:p>
            <a:pPr lvl="1"/>
            <a:r>
              <a:rPr lang="en-US" dirty="0" smtClean="0"/>
              <a:t>Proposed to be </a:t>
            </a:r>
            <a:r>
              <a:rPr lang="en-US" dirty="0" smtClean="0"/>
              <a:t>[3</a:t>
            </a:r>
            <a:r>
              <a:rPr lang="en-US" dirty="0" smtClean="0"/>
              <a:t>] dB</a:t>
            </a:r>
          </a:p>
          <a:p>
            <a:pPr lvl="1"/>
            <a:r>
              <a:rPr lang="en-US" dirty="0" smtClean="0"/>
              <a:t>Proposed to be applicable for edge-to-edge gap of [60 – 65] MHz or smaller</a:t>
            </a:r>
          </a:p>
          <a:p>
            <a:pPr lvl="1"/>
            <a:r>
              <a:rPr lang="en-US" dirty="0" smtClean="0"/>
              <a:t>UL configuration of 25 RB’s, located at lower edge of Band 1</a:t>
            </a:r>
          </a:p>
          <a:p>
            <a:r>
              <a:rPr lang="en-US" dirty="0" smtClean="0"/>
              <a:t>How to capture in the specification</a:t>
            </a:r>
          </a:p>
          <a:p>
            <a:pPr lvl="1"/>
            <a:r>
              <a:rPr lang="en-US" dirty="0" smtClean="0"/>
              <a:t>Expand the table 7.3.1A-0a and 7.3.1A-0b to include interference caused by small </a:t>
            </a:r>
            <a:r>
              <a:rPr lang="en-US" dirty="0" err="1" smtClean="0"/>
              <a:t>Tx</a:t>
            </a:r>
            <a:r>
              <a:rPr lang="en-US" dirty="0" smtClean="0"/>
              <a:t>-Rx frequency separation</a:t>
            </a:r>
          </a:p>
          <a:p>
            <a:pPr lvl="1"/>
            <a:r>
              <a:rPr lang="en-US" dirty="0" smtClean="0"/>
              <a:t>See example in R4-142947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181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to verify proposals</a:t>
            </a:r>
          </a:p>
          <a:p>
            <a:r>
              <a:rPr lang="en-US" dirty="0" smtClean="0"/>
              <a:t>Offline email discussion to continue</a:t>
            </a:r>
          </a:p>
          <a:p>
            <a:r>
              <a:rPr lang="en-US" dirty="0" smtClean="0"/>
              <a:t>Joint CR to be submitted to RAN4 #72</a:t>
            </a:r>
          </a:p>
          <a:p>
            <a:pPr lvl="1"/>
            <a:r>
              <a:rPr lang="en-US" dirty="0" smtClean="0"/>
              <a:t>R4-142947 can be used as a starting 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802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RAN#70bis</a:t>
            </a:r>
          </a:p>
          <a:p>
            <a:pPr lvl="1">
              <a:buNone/>
            </a:pPr>
            <a:r>
              <a:rPr lang="en-US" altLang="zh-CN" sz="2400" dirty="0" smtClean="0"/>
              <a:t>[1] R4-142512, Way Forward on Band1+3 CA, China Unicom</a:t>
            </a:r>
          </a:p>
          <a:p>
            <a:r>
              <a:rPr lang="en-US" altLang="zh-CN" sz="2800" dirty="0" smtClean="0"/>
              <a:t>RAN#71</a:t>
            </a:r>
          </a:p>
          <a:p>
            <a:pPr lvl="1">
              <a:buNone/>
            </a:pPr>
            <a:r>
              <a:rPr lang="en-GB" altLang="ko-KR" sz="2400" dirty="0" smtClean="0">
                <a:cs typeface="Arial" charset="0"/>
              </a:rPr>
              <a:t>[2] R4-142947, Qualcomm</a:t>
            </a:r>
          </a:p>
          <a:p>
            <a:pPr lvl="1">
              <a:buNone/>
            </a:pPr>
            <a:r>
              <a:rPr lang="en-GB" altLang="ko-KR" sz="2400" dirty="0" smtClean="0">
                <a:cs typeface="Arial" charset="0"/>
              </a:rPr>
              <a:t>[3] R4-142971, Ericsson</a:t>
            </a:r>
            <a:endParaRPr lang="en-US" altLang="zh-CN" sz="2400" dirty="0" smtClean="0">
              <a:cs typeface="Arial" charset="0"/>
            </a:endParaRPr>
          </a:p>
          <a:p>
            <a:pPr lvl="1">
              <a:buNone/>
            </a:pPr>
            <a:r>
              <a:rPr lang="en-GB" altLang="ko-KR" sz="2400" dirty="0" smtClean="0"/>
              <a:t>[4] R4-143006, Intel</a:t>
            </a:r>
          </a:p>
          <a:p>
            <a:pPr lvl="1">
              <a:buNone/>
            </a:pPr>
            <a:r>
              <a:rPr lang="en-GB" altLang="zh-CN" sz="2400" dirty="0" smtClean="0"/>
              <a:t>[5] </a:t>
            </a:r>
            <a:r>
              <a:rPr lang="en-GB" altLang="ko-KR" sz="2400" dirty="0" smtClean="0"/>
              <a:t>R4-143009, </a:t>
            </a:r>
            <a:r>
              <a:rPr lang="en-GB" altLang="zh-CN" sz="2400" dirty="0" err="1" smtClean="0"/>
              <a:t>MediaTek</a:t>
            </a:r>
            <a:endParaRPr lang="en-GB" altLang="zh-CN" sz="2400" dirty="0" smtClean="0"/>
          </a:p>
          <a:p>
            <a:pPr lvl="1">
              <a:buNone/>
            </a:pPr>
            <a:r>
              <a:rPr lang="en-GB" altLang="zh-CN" sz="2400" dirty="0" smtClean="0"/>
              <a:t>[6]</a:t>
            </a:r>
            <a:r>
              <a:rPr lang="en-GB" altLang="ko-KR" sz="2400" dirty="0" smtClean="0"/>
              <a:t> R4-143212, KT, SKT</a:t>
            </a:r>
            <a:endParaRPr lang="en-GB" altLang="zh-CN" sz="2400" dirty="0" smtClean="0"/>
          </a:p>
          <a:p>
            <a:pPr lvl="1">
              <a:buNone/>
            </a:pPr>
            <a:r>
              <a:rPr lang="en-GB" altLang="zh-CN" sz="2400" dirty="0" smtClean="0"/>
              <a:t>[7] </a:t>
            </a:r>
            <a:r>
              <a:rPr lang="en-GB" altLang="ko-KR" sz="2400" dirty="0" smtClean="0"/>
              <a:t>R4-143259, Huawei</a:t>
            </a:r>
            <a:endParaRPr lang="en-GB" altLang="zh-CN" sz="2400" dirty="0" smtClean="0"/>
          </a:p>
          <a:p>
            <a:pPr lvl="1">
              <a:buNone/>
            </a:pPr>
            <a:r>
              <a:rPr lang="en-GB" altLang="zh-CN" sz="2400" dirty="0" smtClean="0"/>
              <a:t>[8]</a:t>
            </a:r>
            <a:r>
              <a:rPr lang="en-GB" altLang="ko-KR" sz="2400" dirty="0" smtClean="0"/>
              <a:t> R4-143094, China Telecom </a:t>
            </a:r>
            <a:endParaRPr lang="en-GB" altLang="zh-CN" sz="2400" dirty="0" smtClean="0"/>
          </a:p>
          <a:p>
            <a:pPr lvl="1">
              <a:buNone/>
            </a:pPr>
            <a:r>
              <a:rPr lang="en-GB" altLang="zh-CN" sz="2400" dirty="0" smtClean="0"/>
              <a:t>[9] </a:t>
            </a:r>
            <a:r>
              <a:rPr lang="en-GB" altLang="ko-KR" sz="2400" dirty="0" smtClean="0"/>
              <a:t>R4-143323, Nokia</a:t>
            </a:r>
          </a:p>
          <a:p>
            <a:pPr lvl="1">
              <a:buNone/>
            </a:pPr>
            <a:r>
              <a:rPr lang="en-GB" altLang="zh-CN" sz="2400" dirty="0" smtClean="0"/>
              <a:t>[10] </a:t>
            </a:r>
            <a:r>
              <a:rPr lang="en-GB" altLang="ko-KR" sz="2400" dirty="0" smtClean="0"/>
              <a:t>R4-143755, 3756, Vodafone</a:t>
            </a:r>
            <a:endParaRPr lang="en-US" altLang="zh-CN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10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cs typeface="Arial" charset="0"/>
              </a:rPr>
              <a:t>Summary of RAN4#71 contributions </a:t>
            </a:r>
            <a:endParaRPr lang="en-US" dirty="0"/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170" y="1600200"/>
            <a:ext cx="7789659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39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278</Words>
  <Application>Microsoft Office PowerPoint</Application>
  <PresentationFormat>On-screen Show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B1+B3 CA</vt:lpstr>
      <vt:lpstr>Proposals</vt:lpstr>
      <vt:lpstr>Way Forward</vt:lpstr>
      <vt:lpstr>References</vt:lpstr>
      <vt:lpstr>Summary of RAN4#71 contributions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B1+B3 CA</dc:title>
  <dc:creator>Gene Fong</dc:creator>
  <cp:lastModifiedBy>Gene Fong</cp:lastModifiedBy>
  <cp:revision>15</cp:revision>
  <dcterms:created xsi:type="dcterms:W3CDTF">2014-05-21T00:25:54Z</dcterms:created>
  <dcterms:modified xsi:type="dcterms:W3CDTF">2014-05-23T00:07:13Z</dcterms:modified>
</cp:coreProperties>
</file>