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261" autoAdjust="0"/>
  </p:normalViewPr>
  <p:slideViewPr>
    <p:cSldViewPr>
      <p:cViewPr>
        <p:scale>
          <a:sx n="81" d="100"/>
          <a:sy n="81" d="100"/>
        </p:scale>
        <p:origin x="-798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6DF4E-AD73-4E09-9BC3-B4BD4C0A705C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15E39-D2CF-4F34-8B19-C41A34EE28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0423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AED49C-E001-45D6-A205-0044EC2BB5CA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7A052-2F55-49EA-BC00-C5B2E269B3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958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2739CF-E43B-44FA-80A5-6AEA7F4B2DC8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DE3384-BCE4-42AE-A78A-F43519CA92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218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C14A93-B98E-4A3D-AAC8-08B1B68A55B3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C8D22-F308-4F3B-8695-7D44A8140A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5510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977D26-65FA-4305-B3BE-912A9857C26F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3C4CD-4E4A-4DB4-A017-B3065ED5C2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2909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6D5695-BE2E-4D42-A7F9-1985051645E0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C3DB9-33F6-4198-ABC5-2FDCD0EEF8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690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991A23-A898-41C7-9D4D-4E2934B779D4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E44AE-03FA-4AB1-B2F2-14429DDBFB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500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13E255-5402-4513-A614-A4B041086867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0BC775-5A8B-4168-A259-9F48E448EF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3165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44935-5592-49B6-A0C6-7D8CFDFB9069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66921-6416-4763-AD02-2B344381AE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063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829E4C-2351-4970-A2C5-DB3A027A19DE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B1588-DED6-476F-AD08-A37DB760AE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1574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5D3207-E7E7-4335-B398-88620794D7AC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102B5-2C80-41F7-87E5-00F4EB684F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17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5D3192E-C12C-43A3-99E0-8098CC75CB16}" type="datetimeFigureOut">
              <a:rPr lang="en-US" altLang="en-US"/>
              <a:pPr/>
              <a:t>5/23/2014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61DDC0CF-DED6-405E-A6AD-8AB93D088A8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Way Forward on MBSFN RSRP/RSRQ measurements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9112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Qualcomm Incorporated</a:t>
            </a:r>
            <a:r>
              <a:rPr lang="en-US" altLang="en-US" dirty="0">
                <a:solidFill>
                  <a:schemeClr val="tx1"/>
                </a:solidFill>
              </a:rPr>
              <a:t>, </a:t>
            </a:r>
            <a:r>
              <a:rPr lang="en-US" altLang="en-US" dirty="0" smtClean="0">
                <a:solidFill>
                  <a:schemeClr val="tx1"/>
                </a:solidFill>
              </a:rPr>
              <a:t>Verizon,</a:t>
            </a:r>
            <a:endParaRPr lang="en-US" altLang="en-US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CATT, Alcatel-Lucent, 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7308850" y="395288"/>
            <a:ext cx="1311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000" dirty="0">
                <a:latin typeface="Calibri" pitchFamily="34" charset="0"/>
              </a:rPr>
              <a:t>R4-143838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23850" y="404813"/>
            <a:ext cx="3962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 sz="2000" dirty="0">
                <a:latin typeface="Calibri" pitchFamily="34" charset="0"/>
              </a:rPr>
              <a:t>3GPP TSG-RAN WG4 Meeting # 71</a:t>
            </a:r>
            <a:endParaRPr lang="en-US" altLang="en-US" sz="2000" dirty="0">
              <a:latin typeface="Calibri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altLang="en-US" sz="2000" dirty="0">
                <a:latin typeface="Calibri" pitchFamily="34" charset="0"/>
              </a:rPr>
              <a:t>Seoul, Korea, May 19th – 23rd, 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Requirements for MBSFN RSRP/RSRQ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550"/>
          </a:xfrm>
          <a:extLst/>
        </p:spPr>
        <p:txBody>
          <a:bodyPr/>
          <a:lstStyle/>
          <a:p>
            <a:pPr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400" dirty="0" smtClean="0"/>
              <a:t>L1 measurement period for MBSFN RSRP/RSRQ</a:t>
            </a:r>
          </a:p>
          <a:p>
            <a:pPr lvl="1">
              <a:lnSpc>
                <a:spcPct val="70000"/>
              </a:lnSpc>
              <a:buFont typeface="Arial" pitchFamily="34" charset="0"/>
              <a:buChar char="–"/>
              <a:defRPr/>
            </a:pPr>
            <a:r>
              <a:rPr lang="sv-SE" altLang="zh-CN" sz="2000" dirty="0" smtClean="0"/>
              <a:t>Contains at least 5 decoded MBSFN subframes with MCH and the minimum measurement period is [640] ms</a:t>
            </a:r>
            <a:endParaRPr lang="en-US" altLang="zh-CN" sz="2000" dirty="0" smtClean="0"/>
          </a:p>
          <a:p>
            <a:pPr marL="342900" lvl="1" indent="-342900"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en-US" sz="2400" dirty="0" smtClean="0"/>
              <a:t>The measurement accuracy requirements will be the same as those defined for CRS RSRP/RSRQ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2400" dirty="0" smtClean="0"/>
              <a:t>MBSFN RSRP report mapping  is the same as used for CRS RSRP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2400" dirty="0" smtClean="0"/>
              <a:t>MBSFN RSRQ report mapping is from –7.5 to -23 with 0.5dB granularity (total of 32 values)</a:t>
            </a:r>
          </a:p>
          <a:p>
            <a:pPr marL="0" lvl="1" indent="0">
              <a:buFont typeface="Arial" charset="0"/>
              <a:buNone/>
              <a:defRPr/>
            </a:pPr>
            <a:endParaRPr lang="en-GB" altLang="en-US" sz="2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</TotalTime>
  <Words>107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MBSFN RSRP/RSRQ measurements</vt:lpstr>
      <vt:lpstr>Requirements for MBSFN RSRP/RSRQ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WFOnRS-SINR</dc:title>
  <dc:creator>Qualcomm User</dc:creator>
  <cp:lastModifiedBy>Qualcomm User</cp:lastModifiedBy>
  <cp:revision>106</cp:revision>
  <dcterms:created xsi:type="dcterms:W3CDTF">2013-01-30T08:06:48Z</dcterms:created>
  <dcterms:modified xsi:type="dcterms:W3CDTF">2014-05-23T04:57:36Z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(3)w4Amf/dx2qcyidKlnDpYFIJexwtb3OQH/X3oGhKykSMf5c67rp0o+KJeTFjfyJtryXSGk2XA_x000d_
oeHyaGbVgmKHl23Xz4R3zufDlY5VWdeevwV5katipxcakggSNekLY36gqqY61tRwlEdDsjeW_x000d_
5cfQOL+lQoElGwqBmsyP3qxu74l6qS49osdjiBh8nyRC/npb1VxEAZ2bk8GzUKgOtSOhXeuR_x000d_
fEBcm1GT1CFRi5pgU0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H+XH5LHLD150R/dStumo07T73/nnH+56uuUJWGY5VFgVumUtjSO2l+_x000d_
UxiavxuaE7ewlwiNbZ4JF3cEH/JPr2+4Pfx2jcKfSlX1FxEY86fNGvz4HvYdWWHBBn6Fmiv/_x000d_
Pp6xRb1r+8ENbx6CEbhRD8soonoV92GxqGAabf+OCah+R41D58QVDm2A9QOQnNRKctUdKzWe_x000d_
AnN7pQYvU7+UpL/n25FBxe1uAiP2D53QcUNN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eMlHFoG4k0Azn4Cy6O+qCLfo6H04yh9ZvF7X_x000d_
/CCIkmfubZuE/kAlQpE/o2+xqUjT/AgL1FQxP2CbPfXzkOFfnLT7kDiFbz7JTmcHSfxsAg44_x000d_
</vt:lpwstr>
  </property>
  <property fmtid="{D5CDD505-2E9C-101B-9397-08002B2CF9AE}" pid="7" name="_new_ms_pID_725432_00">
    <vt:lpwstr>_new_ms_pID_725432</vt:lpwstr>
  </property>
  <property fmtid="{D5CDD505-2E9C-101B-9397-08002B2CF9AE}" pid="8" name="sflag">
    <vt:lpwstr>1396547876</vt:lpwstr>
  </property>
</Properties>
</file>