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1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0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34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319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95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75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01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54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30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C93BD-2392-4474-873E-90819AC2632D}" type="datetimeFigureOut">
              <a:rPr lang="en-US" smtClean="0"/>
              <a:t>04.04.2014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C5636-D59F-4A1F-84C4-519F5217F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6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3DL CA relaxations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Broadcom Corporation</a:t>
            </a:r>
            <a:endParaRPr 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395536" y="476672"/>
            <a:ext cx="581447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RAN4 meeting #</a:t>
            </a:r>
            <a:r>
              <a:rPr lang="en-US" altLang="ja-JP" sz="2400" dirty="0" smtClean="0">
                <a:latin typeface="Calibri" pitchFamily="34" charset="0"/>
              </a:rPr>
              <a:t>70bis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GB" altLang="zh-CN" dirty="0"/>
              <a:t>San Jose </a:t>
            </a:r>
            <a:r>
              <a:rPr lang="en-GB" altLang="zh-CN" dirty="0" smtClean="0"/>
              <a:t>del </a:t>
            </a:r>
            <a:r>
              <a:rPr lang="en-GB" altLang="zh-CN" dirty="0"/>
              <a:t>Cabo, Mexico, </a:t>
            </a:r>
            <a:r>
              <a:rPr lang="en-GB" altLang="zh-CN"/>
              <a:t>March </a:t>
            </a:r>
            <a:r>
              <a:rPr lang="en-GB" altLang="zh-CN" smtClean="0"/>
              <a:t>31</a:t>
            </a:r>
            <a:r>
              <a:rPr lang="en-GB" altLang="zh-CN" smtClean="0"/>
              <a:t> </a:t>
            </a:r>
            <a:r>
              <a:rPr lang="en-GB" altLang="zh-CN" dirty="0"/>
              <a:t>– </a:t>
            </a:r>
            <a:r>
              <a:rPr lang="en-GB" altLang="zh-CN"/>
              <a:t>April </a:t>
            </a:r>
            <a:r>
              <a:rPr lang="en-GB" altLang="zh-CN" smtClean="0"/>
              <a:t>04, </a:t>
            </a:r>
            <a:r>
              <a:rPr lang="en-GB" altLang="zh-CN" dirty="0"/>
              <a:t>2014</a:t>
            </a:r>
            <a:r>
              <a:rPr lang="en-US" altLang="zh-CN" dirty="0"/>
              <a:t> 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 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7236296" y="47667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R4-142504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402184" y="1584747"/>
            <a:ext cx="5904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Document for: Discussion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55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Disagreement with current WF</a:t>
            </a:r>
          </a:p>
          <a:p>
            <a:r>
              <a:rPr lang="en-US" dirty="0" smtClean="0"/>
              <a:t>LLL and HHH relaxations</a:t>
            </a:r>
          </a:p>
          <a:p>
            <a:r>
              <a:rPr lang="en-US" dirty="0" smtClean="0"/>
              <a:t>Multiple 3DL CA combination relaxations</a:t>
            </a:r>
          </a:p>
        </p:txBody>
      </p:sp>
    </p:spTree>
    <p:extLst>
      <p:ext uri="{BB962C8B-B14F-4D97-AF65-F5344CB8AC3E}">
        <p14:creationId xmlns:p14="http://schemas.microsoft.com/office/powerpoint/2010/main" val="3005322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Disagreement with current 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Relates to derivation of the relaxations for LLH and LHH in case when UE supports one 3DL CA combination </a:t>
            </a:r>
          </a:p>
          <a:p>
            <a:r>
              <a:rPr lang="en-US" dirty="0" smtClean="0"/>
              <a:t>With ever increasing complexity some changes seem inevitable to reach an agreement for multiple 3DL CA combinations</a:t>
            </a:r>
          </a:p>
          <a:p>
            <a:r>
              <a:rPr lang="en-US" dirty="0" smtClean="0"/>
              <a:t>An alternative to Ericsson/Qualcomm proposals might be to set upper bound for the difference (approach explained in BRCM paper).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22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LLL and HHH relaxations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additional insertion loss of a LLL component (likely </a:t>
            </a:r>
            <a:r>
              <a:rPr lang="en-US" dirty="0" err="1" smtClean="0"/>
              <a:t>Hexaplexer</a:t>
            </a:r>
            <a:r>
              <a:rPr lang="en-US" dirty="0" smtClean="0"/>
              <a:t>) to define ΔT</a:t>
            </a:r>
            <a:r>
              <a:rPr lang="en-US" sz="2400" dirty="0" smtClean="0"/>
              <a:t>IB, </a:t>
            </a:r>
            <a:r>
              <a:rPr lang="en-US" dirty="0" smtClean="0"/>
              <a:t>ΔR</a:t>
            </a:r>
            <a:r>
              <a:rPr lang="en-US" sz="2400" dirty="0" smtClean="0"/>
              <a:t>IB</a:t>
            </a:r>
            <a:endParaRPr lang="en-US" dirty="0" smtClean="0"/>
          </a:p>
          <a:p>
            <a:pPr lvl="1"/>
            <a:r>
              <a:rPr lang="en-US" dirty="0" smtClean="0"/>
              <a:t>Shared pain approach</a:t>
            </a:r>
          </a:p>
          <a:p>
            <a:r>
              <a:rPr lang="en-US" dirty="0" smtClean="0"/>
              <a:t>Use additional insertion loss of a HHH component (</a:t>
            </a:r>
            <a:r>
              <a:rPr lang="en-US" dirty="0" err="1" smtClean="0"/>
              <a:t>quadplexer+diplexer</a:t>
            </a:r>
            <a:r>
              <a:rPr lang="en-US" dirty="0" smtClean="0"/>
              <a:t>, 2 diplexers, </a:t>
            </a:r>
            <a:r>
              <a:rPr lang="en-US" dirty="0" err="1" smtClean="0"/>
              <a:t>hexaplexer</a:t>
            </a:r>
            <a:r>
              <a:rPr lang="en-US" dirty="0" smtClean="0"/>
              <a:t>) to define ΔT</a:t>
            </a:r>
            <a:r>
              <a:rPr lang="en-US" sz="2400" dirty="0" smtClean="0"/>
              <a:t>IB, </a:t>
            </a:r>
            <a:r>
              <a:rPr lang="en-US" dirty="0" smtClean="0"/>
              <a:t>ΔR</a:t>
            </a:r>
            <a:r>
              <a:rPr lang="en-US" sz="2400" dirty="0" smtClean="0"/>
              <a:t>IB</a:t>
            </a:r>
          </a:p>
          <a:p>
            <a:pPr lvl="1"/>
            <a:r>
              <a:rPr lang="en-US" dirty="0" smtClean="0"/>
              <a:t>Shared pain approach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738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Multiple 3DL CA combination relaxations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both low and high bands, apply the maximum relaxation for each band among the supported 2DL and 3DL CA combinations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287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181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3DL CA relaxations</vt:lpstr>
      <vt:lpstr>Open issues</vt:lpstr>
      <vt:lpstr>Disagreement with current WF</vt:lpstr>
      <vt:lpstr>LLL and HHH relaxations</vt:lpstr>
      <vt:lpstr>Multiple 3DL CA combination relaxations</vt:lpstr>
    </vt:vector>
  </TitlesOfParts>
  <Company>Renesas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3DL CA relaxations</dc:title>
  <dc:creator>Antti Immonen</dc:creator>
  <cp:lastModifiedBy>Antti Immonen</cp:lastModifiedBy>
  <cp:revision>16</cp:revision>
  <dcterms:created xsi:type="dcterms:W3CDTF">2014-04-03T12:49:59Z</dcterms:created>
  <dcterms:modified xsi:type="dcterms:W3CDTF">2014-04-04T00:59:38Z</dcterms:modified>
</cp:coreProperties>
</file>