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CB71F4-6E59-4BD2-9EFB-F8D789253E66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422B5-8438-4E60-B472-53DF2BF78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552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422B5-8438-4E60-B472-53DF2BF786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200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422B5-8438-4E60-B472-53DF2BF786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89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422B5-8438-4E60-B472-53DF2BF786F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094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422B5-8438-4E60-B472-53DF2BF786F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508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Proposed test for DL CA with 2 or 3DL CCs with minimum channel spacing in Rel-12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Agenda </a:t>
            </a:r>
            <a:r>
              <a:rPr lang="en-US" b="1" dirty="0"/>
              <a:t>Item:</a:t>
            </a:r>
            <a:r>
              <a:rPr lang="en-US" dirty="0"/>
              <a:t>	7.42.1</a:t>
            </a:r>
          </a:p>
          <a:p>
            <a:r>
              <a:rPr lang="en-US" b="1" dirty="0" smtClean="0"/>
              <a:t>Document </a:t>
            </a:r>
            <a:r>
              <a:rPr lang="en-US" b="1" dirty="0"/>
              <a:t>for:</a:t>
            </a:r>
            <a:r>
              <a:rPr lang="en-US" dirty="0"/>
              <a:t>	</a:t>
            </a:r>
            <a:r>
              <a:rPr lang="en-US" dirty="0" smtClean="0"/>
              <a:t>Approval</a:t>
            </a:r>
            <a:endParaRPr lang="en-US" dirty="0"/>
          </a:p>
          <a:p>
            <a:r>
              <a:rPr lang="en-US" b="1" dirty="0"/>
              <a:t>Source</a:t>
            </a:r>
            <a:r>
              <a:rPr lang="en-US" b="1" dirty="0" smtClean="0"/>
              <a:t>: </a:t>
            </a:r>
            <a:r>
              <a:rPr lang="sv-SE" dirty="0" smtClean="0"/>
              <a:t>Ericsson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3GPP TSG-RAN WG4 Meeting #70bis                                                          </a:t>
            </a:r>
            <a:r>
              <a:rPr lang="en-US" sz="2000" b="1" dirty="0" smtClean="0"/>
              <a:t>R4-142066</a:t>
            </a:r>
            <a:endParaRPr lang="en-US" sz="2000" b="1" dirty="0"/>
          </a:p>
          <a:p>
            <a:r>
              <a:rPr lang="en-US" sz="2000" b="1" dirty="0"/>
              <a:t>San Jose </a:t>
            </a:r>
            <a:r>
              <a:rPr lang="en-US" sz="2000" b="1" dirty="0" err="1"/>
              <a:t>Cabo</a:t>
            </a:r>
            <a:r>
              <a:rPr lang="en-US" sz="2000" b="1" dirty="0"/>
              <a:t>, Mexico, 31 Mar-4 Apr, 2014</a:t>
            </a:r>
          </a:p>
        </p:txBody>
      </p:sp>
    </p:spTree>
    <p:extLst>
      <p:ext uri="{BB962C8B-B14F-4D97-AF65-F5344CB8AC3E}">
        <p14:creationId xmlns:p14="http://schemas.microsoft.com/office/powerpoint/2010/main" val="2300889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With CA in 3DL CCs on Band 41 a minimum channel spacing is </a:t>
            </a:r>
            <a:r>
              <a:rPr lang="en-GB" dirty="0" smtClean="0"/>
              <a:t>proposed. </a:t>
            </a:r>
          </a:p>
          <a:p>
            <a:pPr lvl="1"/>
            <a:r>
              <a:rPr lang="en-GB" dirty="0" smtClean="0"/>
              <a:t>Instead </a:t>
            </a:r>
            <a:r>
              <a:rPr lang="en-GB" dirty="0"/>
              <a:t>of the nominal channel spacing a minimum spacing as 18.3MHz will be used in intra-band contiguous CA on Band 41 to match operator allocations. </a:t>
            </a:r>
            <a:endParaRPr lang="en-GB" dirty="0" smtClean="0"/>
          </a:p>
          <a:p>
            <a:r>
              <a:rPr lang="en-GB" dirty="0" smtClean="0"/>
              <a:t>In </a:t>
            </a:r>
            <a:r>
              <a:rPr lang="en-GB" dirty="0"/>
              <a:t>order to make proper </a:t>
            </a:r>
            <a:r>
              <a:rPr lang="en-GB" dirty="0" smtClean="0"/>
              <a:t>conformance </a:t>
            </a:r>
            <a:r>
              <a:rPr lang="en-GB" dirty="0"/>
              <a:t>test with this minimum spacing configuration some extra performance tests would be needed to verify functionality at minimum carrier </a:t>
            </a:r>
            <a:r>
              <a:rPr lang="en-GB" dirty="0" smtClean="0"/>
              <a:t>spacing.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109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Discussion on test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Rather </a:t>
            </a:r>
            <a:r>
              <a:rPr lang="en-GB" dirty="0"/>
              <a:t>than specifying an RF test with a wanted signal near the sensitivity level and with a low code rate, we propose to verify functionality by a performance test with the standard external interference level. </a:t>
            </a:r>
            <a:endParaRPr lang="en-GB" dirty="0" smtClean="0"/>
          </a:p>
          <a:p>
            <a:r>
              <a:rPr lang="en-GB" dirty="0" smtClean="0"/>
              <a:t>As </a:t>
            </a:r>
            <a:r>
              <a:rPr lang="en-GB" dirty="0"/>
              <a:t>with smaller channel spacing the ACI (adjacent channel interference) could be more </a:t>
            </a:r>
            <a:r>
              <a:rPr lang="en-GB" dirty="0" smtClean="0"/>
              <a:t>crucial </a:t>
            </a:r>
            <a:r>
              <a:rPr lang="en-GB" dirty="0"/>
              <a:t>under high SNR conditions so the tests should use a high code rate like 64QAM to end up at a SNR level in 18~20dB. And the test should be band agnostic but only apply to CA configuration with minimum channel spacing. </a:t>
            </a:r>
            <a:endParaRPr lang="en-GB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530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Proposed test scenario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Proposal : Define </a:t>
            </a:r>
            <a:r>
              <a:rPr lang="en-GB" dirty="0" smtClean="0"/>
              <a:t>extra </a:t>
            </a:r>
            <a:r>
              <a:rPr lang="en-GB" dirty="0"/>
              <a:t>performance tests applied to CA configuration with minimum channel spacing for 2 or 3 DL CCs </a:t>
            </a:r>
            <a:r>
              <a:rPr lang="en-GB" dirty="0" err="1"/>
              <a:t>eg</a:t>
            </a:r>
            <a:r>
              <a:rPr lang="en-GB" dirty="0"/>
              <a:t>. TM1 FRC test with 64QAM and code rate ¾.</a:t>
            </a:r>
            <a:endParaRPr lang="en-US" dirty="0"/>
          </a:p>
          <a:p>
            <a:pPr lvl="1"/>
            <a:r>
              <a:rPr lang="sv-SE" dirty="0" smtClean="0"/>
              <a:t>Tests only applied to CA configuration with minimum channel spacing</a:t>
            </a:r>
          </a:p>
          <a:p>
            <a:pPr lvl="1"/>
            <a:r>
              <a:rPr lang="sv-SE" dirty="0" smtClean="0"/>
              <a:t>Band agnostic tests in Rel-12</a:t>
            </a:r>
          </a:p>
          <a:p>
            <a:pPr lvl="1"/>
            <a:r>
              <a:rPr lang="sv-SE" dirty="0" smtClean="0"/>
              <a:t>1 test for 2 </a:t>
            </a:r>
            <a:r>
              <a:rPr lang="sv-SE" dirty="0"/>
              <a:t>CCs </a:t>
            </a:r>
            <a:r>
              <a:rPr lang="sv-SE" dirty="0" smtClean="0"/>
              <a:t>with bandwidth combination as 20+20MHz</a:t>
            </a:r>
            <a:endParaRPr lang="sv-SE" dirty="0" smtClean="0"/>
          </a:p>
          <a:p>
            <a:pPr lvl="1"/>
            <a:r>
              <a:rPr lang="sv-SE" dirty="0"/>
              <a:t>1 test for 3 CCs </a:t>
            </a:r>
            <a:r>
              <a:rPr lang="sv-SE" dirty="0" smtClean="0"/>
              <a:t>with bandwidth </a:t>
            </a:r>
            <a:r>
              <a:rPr lang="sv-SE" dirty="0" smtClean="0"/>
              <a:t>combination as 20+20+20MHz</a:t>
            </a:r>
            <a:endParaRPr lang="sv-SE" dirty="0" smtClean="0"/>
          </a:p>
          <a:p>
            <a:pPr lvl="1"/>
            <a:r>
              <a:rPr lang="sv-SE" dirty="0" smtClean="0"/>
              <a:t>TM1, EVA5, </a:t>
            </a:r>
            <a:r>
              <a:rPr lang="en-GB" dirty="0"/>
              <a:t>R.9 FDD</a:t>
            </a:r>
            <a:endParaRPr lang="sv-SE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210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285</Words>
  <Application>Microsoft Office PowerPoint</Application>
  <PresentationFormat>On-screen Show (4:3)</PresentationFormat>
  <Paragraphs>24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Proposed test for DL CA with 2 or 3DL CCs with minimum channel spacing in Rel-12 </vt:lpstr>
      <vt:lpstr>Background</vt:lpstr>
      <vt:lpstr>Discussion on test purpose</vt:lpstr>
      <vt:lpstr>Proposed test scenario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 </dc:title>
  <dc:creator>Maomao Chen</dc:creator>
  <cp:lastModifiedBy>Maomao Chen</cp:lastModifiedBy>
  <cp:revision>6</cp:revision>
  <dcterms:created xsi:type="dcterms:W3CDTF">2014-03-20T14:32:54Z</dcterms:created>
  <dcterms:modified xsi:type="dcterms:W3CDTF">2014-03-24T18:33:49Z</dcterms:modified>
</cp:coreProperties>
</file>