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1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209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3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78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28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99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53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6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89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62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29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F878E-B440-4489-9639-5FEABE315929}" type="datetimeFigureOut">
              <a:rPr lang="en-US" smtClean="0"/>
              <a:t>15.11.2013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1849F-3984-4C13-A013-222C702EC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33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for dual uplink inter-band CA </a:t>
            </a:r>
            <a:r>
              <a:rPr lang="en-US" sz="4000" dirty="0" err="1" smtClean="0"/>
              <a:t>d</a:t>
            </a:r>
            <a:r>
              <a:rPr lang="en-US" dirty="0" err="1" smtClean="0"/>
              <a:t>T</a:t>
            </a:r>
            <a:r>
              <a:rPr lang="en-US" sz="2700" dirty="0" err="1" smtClean="0"/>
              <a:t>IB</a:t>
            </a:r>
            <a:r>
              <a:rPr lang="en-US" dirty="0" smtClean="0"/>
              <a:t> and </a:t>
            </a:r>
            <a:r>
              <a:rPr lang="en-US" sz="4000" dirty="0" err="1" smtClean="0"/>
              <a:t>d</a:t>
            </a:r>
            <a:r>
              <a:rPr lang="en-US" dirty="0" err="1" smtClean="0"/>
              <a:t>R</a:t>
            </a:r>
            <a:r>
              <a:rPr lang="en-US" sz="3100" dirty="0" err="1" smtClean="0"/>
              <a:t>IB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Broadcom Corporation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663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From RAN4#69 forward approve proposals that reuse single uplink inter-band CA ΔTIB and ΔRIB values for those dual uplink inter-band CA band combinations that don’t have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/3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/5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order intermodulation problem with own DL </a:t>
            </a:r>
          </a:p>
          <a:p>
            <a:r>
              <a:rPr lang="en-US" sz="2000" smtClean="0"/>
              <a:t>For </a:t>
            </a:r>
            <a:r>
              <a:rPr lang="en-US" sz="2000" dirty="0" smtClean="0"/>
              <a:t>dual uplink inter-band CA band combinations that have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/3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/5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order intermodulation problem with own DL defer approval of ΔTIB and ΔRIB until the intermodulation analysis and potential mitigation methods have been thoroughly studied in RAN4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21046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83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for dual uplink inter-band CA dTIB and dRIB </vt:lpstr>
      <vt:lpstr>Way forward</vt:lpstr>
    </vt:vector>
  </TitlesOfParts>
  <Company>Renesas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dual uplink inter-band CA dTIB and dRIB</dc:title>
  <dc:creator>Antti Immonen</dc:creator>
  <cp:lastModifiedBy>Antti Immonen</cp:lastModifiedBy>
  <cp:revision>11</cp:revision>
  <dcterms:created xsi:type="dcterms:W3CDTF">2013-11-13T16:36:04Z</dcterms:created>
  <dcterms:modified xsi:type="dcterms:W3CDTF">2013-11-15T17:59:03Z</dcterms:modified>
</cp:coreProperties>
</file>