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00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98364-DB44-40C8-ACE6-E6A1C9E9BFA0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5952-50BE-49B7-9814-4843FC10AD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EB324-643F-43A8-AE47-065B1CE58870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74F8A-A8F0-4C91-826A-6F18AABB0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6010F-5974-4A9B-9340-7EF9ABECCD14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683F7-F3E6-40E2-9337-E8D2A5AD21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8145B-3B90-4A04-96F1-163B061C021D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8BC43-1888-457C-AD45-08755CA1F3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F7825-22AB-43D6-BDDE-DD283A63715F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00518-7A5B-4E0D-8F01-713349EF0A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FAB66-F258-4C5F-8F98-31F61D9BBAA0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31A65-6857-461A-93D3-0ABA505FB9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BF796-BA56-4E02-9BBA-ACBA17851536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5C9BA-78D1-4EF6-B1BC-FC65285DDE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5EBD9-51EA-4625-9E8F-160B9C065EEB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ABDD5-BA2A-4567-9EE9-2B9ABFA197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A1F79-B0CA-4E1A-AC1B-2201005CDF0B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85E9F-4CDD-4022-964F-CC7C4FED31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909B5-A1B4-4811-BE2A-FE4C4B59BA97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A5ED5-5628-4BB4-9C4C-9E896B83D9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47CD2-9E7F-4856-A8B3-CDED489EECB9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5E5DD-286F-4DC5-9A3A-E09A244C12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8BFB7E-51C5-4708-962B-5EA0C352337F}" type="datetimeFigureOut">
              <a:rPr lang="en-US"/>
              <a:pPr>
                <a:defRPr/>
              </a:pPr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15C9EF-7BA0-4D63-9C36-16B21E1719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RS-SINR</a:t>
            </a: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91122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Qualcomm Incorporated, AT&amp;T, </a:t>
            </a:r>
            <a:r>
              <a:rPr lang="en-US" dirty="0" smtClean="0">
                <a:solidFill>
                  <a:schemeClr val="tx1"/>
                </a:solidFill>
              </a:rPr>
              <a:t>Verizon, </a:t>
            </a:r>
            <a:r>
              <a:rPr lang="en-US" dirty="0" smtClean="0">
                <a:solidFill>
                  <a:schemeClr val="tx1"/>
                </a:solidFill>
              </a:rPr>
              <a:t>NTT </a:t>
            </a:r>
            <a:r>
              <a:rPr lang="en-US" dirty="0" err="1" smtClean="0">
                <a:solidFill>
                  <a:schemeClr val="tx1"/>
                </a:solidFill>
              </a:rPr>
              <a:t>Docomo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7308850" y="395288"/>
            <a:ext cx="13115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smtClean="0">
                <a:latin typeface="Calibri" pitchFamily="34" charset="0"/>
              </a:rPr>
              <a:t>R4-136909</a:t>
            </a:r>
            <a:endParaRPr lang="en-US" sz="2000" dirty="0">
              <a:latin typeface="Calibri" pitchFamily="34" charset="0"/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323850" y="404813"/>
            <a:ext cx="53439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dirty="0">
                <a:latin typeface="Calibri" pitchFamily="34" charset="0"/>
              </a:rPr>
              <a:t>3GPP TSG-RAN WG4 Meeting # </a:t>
            </a:r>
            <a:r>
              <a:rPr lang="en-GB" sz="2000" dirty="0" smtClean="0">
                <a:latin typeface="Calibri" pitchFamily="34" charset="0"/>
              </a:rPr>
              <a:t>69</a:t>
            </a:r>
            <a:endParaRPr lang="en-US" sz="2000" dirty="0">
              <a:latin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</a:rPr>
              <a:t>San Francisco, U.S.A. , 11</a:t>
            </a:r>
            <a:r>
              <a:rPr lang="en-US" sz="2000" baseline="30000" dirty="0" smtClean="0">
                <a:latin typeface="Calibri" pitchFamily="34" charset="0"/>
              </a:rPr>
              <a:t>th</a:t>
            </a:r>
            <a:r>
              <a:rPr lang="en-US" sz="2000" dirty="0" smtClean="0">
                <a:latin typeface="Calibri" pitchFamily="34" charset="0"/>
              </a:rPr>
              <a:t> – 15</a:t>
            </a:r>
            <a:r>
              <a:rPr lang="en-US" sz="2000" baseline="30000" dirty="0" smtClean="0">
                <a:latin typeface="Calibri" pitchFamily="34" charset="0"/>
              </a:rPr>
              <a:t>th</a:t>
            </a:r>
            <a:r>
              <a:rPr lang="en-US" sz="2000" dirty="0" smtClean="0">
                <a:latin typeface="Calibri" pitchFamily="34" charset="0"/>
              </a:rPr>
              <a:t> November, </a:t>
            </a:r>
            <a:r>
              <a:rPr lang="en-US" sz="2000" dirty="0">
                <a:latin typeface="Calibri" pitchFamily="34" charset="0"/>
              </a:rPr>
              <a:t>2013</a:t>
            </a:r>
            <a:endParaRPr 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8578850" cy="4968552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sz="3000" dirty="0" smtClean="0"/>
              <a:t>RS-SINR for the serving cell is widely used as a metric to set the antenna bar display in many devices</a:t>
            </a:r>
          </a:p>
          <a:p>
            <a:pPr lvl="1">
              <a:lnSpc>
                <a:spcPct val="90000"/>
              </a:lnSpc>
            </a:pPr>
            <a:r>
              <a:rPr lang="en-US" sz="2200" dirty="0" smtClean="0"/>
              <a:t>RS-SINR is currently not standardized and the antenna bar display can be inconsistent among different devices</a:t>
            </a:r>
            <a:endParaRPr lang="en-US" sz="1900" dirty="0"/>
          </a:p>
          <a:p>
            <a:pPr lvl="1">
              <a:lnSpc>
                <a:spcPct val="90000"/>
              </a:lnSpc>
            </a:pPr>
            <a:endParaRPr lang="en-US" sz="1900" dirty="0" smtClean="0"/>
          </a:p>
          <a:p>
            <a:pPr>
              <a:lnSpc>
                <a:spcPct val="90000"/>
              </a:lnSpc>
            </a:pPr>
            <a:r>
              <a:rPr lang="en-US" sz="3100" dirty="0" smtClean="0"/>
              <a:t>RS-SINR for the serving cell will be introduced in the specifications from Rel. 12 (see proposed definition on next page) and  measurement accuracy requirements and performance test will be defined</a:t>
            </a:r>
          </a:p>
          <a:p>
            <a:pPr lvl="1">
              <a:lnSpc>
                <a:spcPct val="90000"/>
              </a:lnSpc>
            </a:pPr>
            <a:r>
              <a:rPr lang="en-US" sz="2300" dirty="0" smtClean="0"/>
              <a:t>The proposal is to perform the work under TEI12</a:t>
            </a:r>
          </a:p>
          <a:p>
            <a:pPr lvl="1">
              <a:lnSpc>
                <a:spcPct val="90000"/>
              </a:lnSpc>
            </a:pPr>
            <a:r>
              <a:rPr lang="en-US" sz="2300" dirty="0" smtClean="0"/>
              <a:t>RAN5 test signaling to be used for the test</a:t>
            </a:r>
          </a:p>
          <a:p>
            <a:pPr lvl="1">
              <a:lnSpc>
                <a:spcPct val="90000"/>
              </a:lnSpc>
            </a:pPr>
            <a:r>
              <a:rPr lang="en-US" sz="2300" dirty="0" smtClean="0"/>
              <a:t>Concrete work plan to be agreed in RAN4 #70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RS-SINR proposed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i="1" dirty="0" smtClean="0"/>
              <a:t>RS-SINR </a:t>
            </a:r>
            <a:r>
              <a:rPr lang="en-GB" i="1" dirty="0"/>
              <a:t>is defined as the linear average over the power contribution (in W) of the resource </a:t>
            </a:r>
            <a:r>
              <a:rPr lang="en-GB" i="1" dirty="0" smtClean="0"/>
              <a:t>elements </a:t>
            </a:r>
            <a:r>
              <a:rPr lang="en-GB" i="1" dirty="0"/>
              <a:t>carrying CRS divided by the sum of the noise and interference power contribution (in W) of the resource </a:t>
            </a:r>
            <a:r>
              <a:rPr lang="en-GB" i="1" dirty="0" smtClean="0"/>
              <a:t>elements carrying CRS within </a:t>
            </a:r>
            <a:r>
              <a:rPr lang="en-GB" i="1" dirty="0"/>
              <a:t>the considered measurement frequency bandwidth. For </a:t>
            </a:r>
            <a:r>
              <a:rPr lang="en-GB" i="1" dirty="0" smtClean="0"/>
              <a:t>RS_SINR </a:t>
            </a:r>
            <a:r>
              <a:rPr lang="en-GB" i="1" dirty="0"/>
              <a:t>determination, the cell-specific reference signals R</a:t>
            </a:r>
            <a:r>
              <a:rPr lang="en-GB" i="1" baseline="-25000" dirty="0"/>
              <a:t>0</a:t>
            </a:r>
            <a:r>
              <a:rPr lang="en-GB" i="1" dirty="0"/>
              <a:t> according TS 36.211 shall be used. If the UE can reliably detect that R</a:t>
            </a:r>
            <a:r>
              <a:rPr lang="en-GB" i="1" baseline="-25000" dirty="0"/>
              <a:t>1</a:t>
            </a:r>
            <a:r>
              <a:rPr lang="en-GB" i="1" dirty="0"/>
              <a:t> is available it may use R</a:t>
            </a:r>
            <a:r>
              <a:rPr lang="en-GB" i="1" baseline="-25000" dirty="0"/>
              <a:t>1</a:t>
            </a:r>
            <a:r>
              <a:rPr lang="en-GB" i="1" dirty="0"/>
              <a:t> in addition to R</a:t>
            </a:r>
            <a:r>
              <a:rPr lang="en-GB" i="1" baseline="-25000" dirty="0"/>
              <a:t>0</a:t>
            </a:r>
            <a:r>
              <a:rPr lang="en-GB" i="1" dirty="0"/>
              <a:t> to determine </a:t>
            </a:r>
            <a:r>
              <a:rPr lang="en-GB" i="1" dirty="0" smtClean="0"/>
              <a:t>RS-SINR</a:t>
            </a:r>
            <a:r>
              <a:rPr lang="en-GB" i="1" dirty="0"/>
              <a:t>.</a:t>
            </a:r>
            <a:endParaRPr lang="en-US" dirty="0"/>
          </a:p>
          <a:p>
            <a:r>
              <a:rPr lang="en-GB" i="1" dirty="0"/>
              <a:t>The reference point for the </a:t>
            </a:r>
            <a:r>
              <a:rPr lang="en-GB" i="1" dirty="0" smtClean="0"/>
              <a:t>RS-SINR </a:t>
            </a:r>
            <a:r>
              <a:rPr lang="en-GB" i="1" dirty="0"/>
              <a:t>shall be the antenna connector of the UE</a:t>
            </a:r>
            <a:r>
              <a:rPr lang="en-GB" i="1" dirty="0" smtClean="0"/>
              <a:t>.</a:t>
            </a:r>
            <a:endParaRPr lang="en-US" dirty="0"/>
          </a:p>
          <a:p>
            <a:r>
              <a:rPr lang="en-GB" i="1" dirty="0"/>
              <a:t>If receiver diversity is in use by the UE, the reported value shall not be lower than the corresponding </a:t>
            </a:r>
            <a:r>
              <a:rPr lang="en-GB" i="1" dirty="0" smtClean="0"/>
              <a:t>RS-SINR </a:t>
            </a:r>
            <a:r>
              <a:rPr lang="en-GB" i="1" dirty="0"/>
              <a:t>of any of the individual diversity branches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49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264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RS-SINR</vt:lpstr>
      <vt:lpstr>Way Forward</vt:lpstr>
      <vt:lpstr>RS-SINR proposed definition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WFOnRS-SINR</dc:title>
  <dc:creator>Qualcomm User</dc:creator>
  <cp:lastModifiedBy>Qualcomm User</cp:lastModifiedBy>
  <cp:revision>43</cp:revision>
  <dcterms:created xsi:type="dcterms:W3CDTF">2013-01-30T08:06:48Z</dcterms:created>
  <dcterms:modified xsi:type="dcterms:W3CDTF">2013-11-12T16:36:21Z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-1670204986</vt:i4>
  </property>
  <property fmtid="{D5CDD505-2E9C-101B-9397-08002B2CF9AE}" pid="3" name="_NewReviewCycle">
    <vt:lpwstr/>
  </property>
  <property fmtid="{D5CDD505-2E9C-101B-9397-08002B2CF9AE}" pid="4" name="_EmailSubject">
    <vt:lpwstr>SCell Activation WF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Gheorghiu, Valentin</vt:lpwstr>
  </property>
</Properties>
</file>