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7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6C706F-815C-4152-A16F-0CEF4D11578E}" type="datetimeFigureOut">
              <a:rPr lang="en-US" smtClean="0"/>
              <a:t>11/15/2013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19E66-0BC6-412A-A1DD-1E8DAB4974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240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19E66-0BC6-412A-A1DD-1E8DAB4974E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562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8228E-457D-498E-B47C-223AA1178C9D}" type="datetimeFigureOut">
              <a:rPr lang="en-US" smtClean="0"/>
              <a:t>11/15/2013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F5957-F0E9-4CF7-BEFF-D2A4385CE1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479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8228E-457D-498E-B47C-223AA1178C9D}" type="datetimeFigureOut">
              <a:rPr lang="en-US" smtClean="0"/>
              <a:t>11/15/2013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F5957-F0E9-4CF7-BEFF-D2A4385CE1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706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8228E-457D-498E-B47C-223AA1178C9D}" type="datetimeFigureOut">
              <a:rPr lang="en-US" smtClean="0"/>
              <a:t>11/15/2013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F5957-F0E9-4CF7-BEFF-D2A4385CE1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878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8228E-457D-498E-B47C-223AA1178C9D}" type="datetimeFigureOut">
              <a:rPr lang="en-US" smtClean="0"/>
              <a:t>11/15/2013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F5957-F0E9-4CF7-BEFF-D2A4385CE1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4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8228E-457D-498E-B47C-223AA1178C9D}" type="datetimeFigureOut">
              <a:rPr lang="en-US" smtClean="0"/>
              <a:t>11/15/2013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F5957-F0E9-4CF7-BEFF-D2A4385CE1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961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8228E-457D-498E-B47C-223AA1178C9D}" type="datetimeFigureOut">
              <a:rPr lang="en-US" smtClean="0"/>
              <a:t>11/15/2013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F5957-F0E9-4CF7-BEFF-D2A4385CE1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898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8228E-457D-498E-B47C-223AA1178C9D}" type="datetimeFigureOut">
              <a:rPr lang="en-US" smtClean="0"/>
              <a:t>11/15/2013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F5957-F0E9-4CF7-BEFF-D2A4385CE1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090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8228E-457D-498E-B47C-223AA1178C9D}" type="datetimeFigureOut">
              <a:rPr lang="en-US" smtClean="0"/>
              <a:t>11/15/2013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F5957-F0E9-4CF7-BEFF-D2A4385CE1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7530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8228E-457D-498E-B47C-223AA1178C9D}" type="datetimeFigureOut">
              <a:rPr lang="en-US" smtClean="0"/>
              <a:t>11/15/2013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F5957-F0E9-4CF7-BEFF-D2A4385CE1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056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8228E-457D-498E-B47C-223AA1178C9D}" type="datetimeFigureOut">
              <a:rPr lang="en-US" smtClean="0"/>
              <a:t>11/15/2013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F5957-F0E9-4CF7-BEFF-D2A4385CE1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580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8228E-457D-498E-B47C-223AA1178C9D}" type="datetimeFigureOut">
              <a:rPr lang="en-US" smtClean="0"/>
              <a:t>11/15/2013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F5957-F0E9-4CF7-BEFF-D2A4385CE1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215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98228E-457D-498E-B47C-223AA1178C9D}" type="datetimeFigureOut">
              <a:rPr lang="en-US" smtClean="0"/>
              <a:t>11/15/2013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F5957-F0E9-4CF7-BEFF-D2A4385CE1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927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for Contiguous CA Carrier Spacing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Sprint, Alcatel-Lucent, C-Spire, </a:t>
            </a:r>
            <a:r>
              <a:rPr lang="en-US" dirty="0" err="1" smtClean="0"/>
              <a:t>CMCC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9272" y="128649"/>
            <a:ext cx="3816928" cy="143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GB" altLang="zh-CN" dirty="0">
                <a:ea typeface="Batang" pitchFamily="18" charset="-127"/>
                <a:cs typeface="Times New Roman" pitchFamily="18" charset="0"/>
              </a:rPr>
              <a:t>TSG RAN WG4 meeting #6</a:t>
            </a:r>
            <a:r>
              <a:rPr lang="en-US" altLang="ja-JP" dirty="0">
                <a:ea typeface="Batang" pitchFamily="18" charset="-127"/>
                <a:cs typeface="Times New Roman" pitchFamily="18" charset="0"/>
              </a:rPr>
              <a:t>9</a:t>
            </a:r>
            <a:endParaRPr lang="en-GB" altLang="zh-CN" dirty="0">
              <a:ea typeface="Batang" pitchFamily="18" charset="-127"/>
              <a:cs typeface="Times New Roman" pitchFamily="18" charset="0"/>
            </a:endParaRPr>
          </a:p>
          <a:p>
            <a:pPr hangingPunct="0">
              <a:spcAft>
                <a:spcPts val="900"/>
              </a:spcAft>
              <a:tabLst>
                <a:tab pos="1260475" algn="l"/>
              </a:tabLst>
            </a:pPr>
            <a:r>
              <a:rPr lang="en-US" altLang="ja-JP" dirty="0">
                <a:ea typeface="Batang" pitchFamily="18" charset="-127"/>
                <a:cs typeface="Times New Roman" pitchFamily="18" charset="0"/>
              </a:rPr>
              <a:t>San Francisco, </a:t>
            </a:r>
            <a:r>
              <a:rPr lang="en-US" altLang="ja-JP" dirty="0" err="1">
                <a:ea typeface="Batang" pitchFamily="18" charset="-127"/>
                <a:cs typeface="Times New Roman" pitchFamily="18" charset="0"/>
              </a:rPr>
              <a:t>U.S.A</a:t>
            </a:r>
            <a:r>
              <a:rPr lang="en-US" altLang="ja-JP" dirty="0">
                <a:ea typeface="Batang" pitchFamily="18" charset="-127"/>
                <a:cs typeface="Times New Roman" pitchFamily="18" charset="0"/>
              </a:rPr>
              <a:t>, 11th to 15th,November 2013</a:t>
            </a:r>
            <a:endParaRPr lang="ja-JP" altLang="ja-JP" dirty="0">
              <a:ea typeface="Batang" pitchFamily="18" charset="-127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019800" y="228600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R4-137065</a:t>
            </a:r>
          </a:p>
        </p:txBody>
      </p:sp>
    </p:spTree>
    <p:extLst>
      <p:ext uri="{BB962C8B-B14F-4D97-AF65-F5344CB8AC3E}">
        <p14:creationId xmlns:p14="http://schemas.microsoft.com/office/powerpoint/2010/main" val="1160103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CA Channel Spacing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1"/>
            <a:ext cx="8229600" cy="160020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Currently the channel spacing for CA band class D  is FFS. </a:t>
            </a:r>
          </a:p>
          <a:p>
            <a:r>
              <a:rPr lang="en-US" sz="2000" dirty="0" smtClean="0"/>
              <a:t>NTT </a:t>
            </a:r>
            <a:r>
              <a:rPr lang="en-US" sz="2000" dirty="0" err="1" smtClean="0"/>
              <a:t>Docomo</a:t>
            </a:r>
            <a:r>
              <a:rPr lang="en-US" sz="2000" dirty="0" smtClean="0"/>
              <a:t>, CATT, Qualcomm and Samsung submitted channel spacing and guardband proposals</a:t>
            </a:r>
            <a:r>
              <a:rPr lang="en-US" sz="2000" dirty="0"/>
              <a:t>. (R4-136245, R4-136282, R4-136422, </a:t>
            </a:r>
            <a:r>
              <a:rPr lang="en-US" sz="2000" dirty="0" smtClean="0"/>
              <a:t>R4-136561)</a:t>
            </a: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133600"/>
            <a:ext cx="8714896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636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Default channel spacing and </a:t>
            </a:r>
            <a:r>
              <a:rPr lang="en-US" dirty="0" smtClean="0"/>
              <a:t>guardband </a:t>
            </a:r>
            <a:r>
              <a:rPr lang="en-US" dirty="0"/>
              <a:t>are related. </a:t>
            </a:r>
          </a:p>
          <a:p>
            <a:pPr lvl="1"/>
            <a:r>
              <a:rPr lang="en-US" dirty="0"/>
              <a:t>Agree that the default nominal channel spacing and </a:t>
            </a:r>
            <a:r>
              <a:rPr lang="en-US" dirty="0" err="1"/>
              <a:t>guardband</a:t>
            </a:r>
            <a:r>
              <a:rPr lang="en-US" dirty="0"/>
              <a:t> for Category D is the same as the Category C spacing for contiguous adjacent carriers.</a:t>
            </a:r>
          </a:p>
          <a:p>
            <a:pPr lvl="1"/>
            <a:r>
              <a:rPr lang="en-US" dirty="0"/>
              <a:t>Develop core and performance requirements  and tests for both nominal channel spacing and </a:t>
            </a:r>
            <a:r>
              <a:rPr lang="en-US" altLang="zh-CN" dirty="0"/>
              <a:t>minimal channel spacing </a:t>
            </a:r>
            <a:endParaRPr lang="en-US" dirty="0"/>
          </a:p>
          <a:p>
            <a:pPr lvl="1"/>
            <a:r>
              <a:rPr lang="en-US" altLang="zh-CN" dirty="0"/>
              <a:t>minimal channel spacing is</a:t>
            </a:r>
            <a:r>
              <a:rPr lang="en-US" dirty="0"/>
              <a:t> defined in TR 36.808 Table 5.7.1-2 using BW combinations of </a:t>
            </a:r>
          </a:p>
          <a:p>
            <a:pPr lvl="2"/>
            <a:r>
              <a:rPr lang="en-US" dirty="0" smtClean="0"/>
              <a:t>20+20+20 </a:t>
            </a:r>
            <a:r>
              <a:rPr lang="en-US" dirty="0"/>
              <a:t>with a 1.45 MHz symmetrical </a:t>
            </a:r>
            <a:r>
              <a:rPr lang="en-US" dirty="0" err="1"/>
              <a:t>guardband</a:t>
            </a:r>
            <a:r>
              <a:rPr lang="en-US" dirty="0"/>
              <a:t> (</a:t>
            </a:r>
            <a:r>
              <a:rPr lang="en-US" dirty="0" smtClean="0"/>
              <a:t>17)</a:t>
            </a:r>
            <a:endParaRPr lang="en-US" dirty="0"/>
          </a:p>
          <a:p>
            <a:pPr lvl="2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641124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410</TotalTime>
  <Words>146</Words>
  <Application>Microsoft Office PowerPoint</Application>
  <PresentationFormat>On-screen Show (4:3)</PresentationFormat>
  <Paragraphs>15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for Contiguous CA Carrier Spacing</vt:lpstr>
      <vt:lpstr>CA Channel Spacing</vt:lpstr>
      <vt:lpstr>Way Forward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Contiguous CA Carrier Spacing</dc:title>
  <dc:creator>Sprint</dc:creator>
  <cp:lastModifiedBy>John Humbert</cp:lastModifiedBy>
  <cp:revision>25</cp:revision>
  <dcterms:created xsi:type="dcterms:W3CDTF">2013-11-12T22:36:41Z</dcterms:created>
  <dcterms:modified xsi:type="dcterms:W3CDTF">2013-11-15T18:47:09Z</dcterms:modified>
</cp:coreProperties>
</file>