
<file path=[Content_Types].xml><?xml version="1.0" encoding="utf-8"?>
<Types xmlns="http://schemas.openxmlformats.org/package/2006/content-types">
  <Override PartName="/ppt/slides/slide3.xml" ContentType="application/vnd.openxmlformats-officedocument.presentationml.slide+xml"/>
  <Override PartName="/docProps/core.xml" ContentType="application/vnd.openxmlformats-package.core-properties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vertBarState="minimized">
    <p:restoredLeft sz="15620"/>
    <p:restoredTop sz="94660"/>
  </p:normalViewPr>
  <p:slideViewPr>
    <p:cSldViewPr snapToGrid="0" snapToObjects="1">
      <p:cViewPr varScale="1">
        <p:scale>
          <a:sx n="148" d="100"/>
          <a:sy n="148" d="100"/>
        </p:scale>
        <p:origin x="-193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247C6-34BD-4E95-A772-2BF723BB88D0}" type="datetimeFigureOut">
              <a:rPr lang="en-US"/>
              <a:pPr>
                <a:defRPr/>
              </a:pPr>
              <a:t>8/23/13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9D4BF-0A66-407E-9D7D-2FD56D1140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41F29-89FC-42E5-B179-3B45538754BF}" type="datetimeFigureOut">
              <a:rPr lang="en-US"/>
              <a:pPr>
                <a:defRPr/>
              </a:pPr>
              <a:t>8/23/13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74290-170C-4B2A-9D45-656CACD1BB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09337-B522-4290-8C24-246C862E4AE9}" type="datetimeFigureOut">
              <a:rPr lang="en-US"/>
              <a:pPr>
                <a:defRPr/>
              </a:pPr>
              <a:t>8/23/13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A5C2E-12B6-4FD2-9A1D-EBADED87BE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99590-B9AE-47C7-93EB-84068D5D758D}" type="datetimeFigureOut">
              <a:rPr lang="en-US"/>
              <a:pPr>
                <a:defRPr/>
              </a:pPr>
              <a:t>8/23/13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C373C-B212-411F-AA6E-AF3F1D6551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1495F-4C4A-4FE6-86C2-819D15B0796C}" type="datetimeFigureOut">
              <a:rPr lang="en-US"/>
              <a:pPr>
                <a:defRPr/>
              </a:pPr>
              <a:t>8/23/13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3BC4D-72A7-425B-9090-E07554366C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2BF64-1542-4ACE-A045-4BAA466C856A}" type="datetimeFigureOut">
              <a:rPr lang="en-US"/>
              <a:pPr>
                <a:defRPr/>
              </a:pPr>
              <a:t>8/23/13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16F32-E0B5-4C09-AE17-C8E81E531D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83236-C770-4893-99A4-4EC8568A5D94}" type="datetimeFigureOut">
              <a:rPr lang="en-US"/>
              <a:pPr>
                <a:defRPr/>
              </a:pPr>
              <a:t>8/23/13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298502-AC0C-4474-B916-7C76080D15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FD109-3882-4C44-ABAD-E804EA5E9621}" type="datetimeFigureOut">
              <a:rPr lang="en-US"/>
              <a:pPr>
                <a:defRPr/>
              </a:pPr>
              <a:t>8/23/13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7921A-1040-4CFA-8DEE-612EC847B0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2E906-6A04-497C-9FAF-234C13B3FA2F}" type="datetimeFigureOut">
              <a:rPr lang="en-US"/>
              <a:pPr>
                <a:defRPr/>
              </a:pPr>
              <a:t>8/23/13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6CEDB-9098-4F1D-9E48-4D7AD6C1ED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8CA66-8AA9-473A-BE97-FBDCABF7DFB1}" type="datetimeFigureOut">
              <a:rPr lang="en-US"/>
              <a:pPr>
                <a:defRPr/>
              </a:pPr>
              <a:t>8/23/13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527AA-532B-4CDA-BC49-48FB8A80B8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1FA4E-D00A-40AD-A26A-FEFE19EEE930}" type="datetimeFigureOut">
              <a:rPr lang="en-US"/>
              <a:pPr>
                <a:defRPr/>
              </a:pPr>
              <a:t>8/23/13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EC98E-857B-4357-A218-38735208AD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303756F-2DF2-4A40-9036-6B4F6D39B45B}" type="datetimeFigureOut">
              <a:rPr lang="en-US"/>
              <a:pPr>
                <a:defRPr/>
              </a:pPr>
              <a:t>8/23/13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32F89D3-56F5-46CD-99E9-BAB2768016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Proposed Work Plan for NBPS WI Performance Part</a:t>
            </a:r>
          </a:p>
        </p:txBody>
      </p:sp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0000FF"/>
                </a:solidFill>
              </a:rPr>
              <a:t>TruePosition</a:t>
            </a:r>
          </a:p>
        </p:txBody>
      </p:sp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712788" y="506413"/>
            <a:ext cx="295910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latin typeface="Calibri" pitchFamily="34" charset="0"/>
              </a:rPr>
              <a:t>3GPP TSG RAN WG4 #68</a:t>
            </a:r>
          </a:p>
          <a:p>
            <a:r>
              <a:rPr lang="en-US" altLang="zh-CN" sz="1400" b="1">
                <a:latin typeface="Calibri" pitchFamily="34" charset="0"/>
              </a:rPr>
              <a:t>Barcelona, Spain, 19-23 August 2013</a:t>
            </a:r>
          </a:p>
          <a:p>
            <a:r>
              <a:rPr lang="en-US" altLang="zh-CN" sz="1400" b="1">
                <a:latin typeface="Calibri" pitchFamily="34" charset="0"/>
              </a:rPr>
              <a:t>Agenda Item: 7.7</a:t>
            </a:r>
            <a:endParaRPr lang="zh-CN" altLang="en-US" sz="1400" b="1">
              <a:latin typeface="Calibri" pitchFamily="34" charset="0"/>
            </a:endParaRPr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7088188" y="506413"/>
            <a:ext cx="12525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Calibri" pitchFamily="34" charset="0"/>
              </a:rPr>
              <a:t>R4-134322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 Plan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solidFill>
                  <a:srgbClr val="000000"/>
                </a:solidFill>
              </a:rPr>
              <a:t>RAN4#68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solidFill>
                  <a:srgbClr val="000000"/>
                </a:solidFill>
              </a:rPr>
              <a:t>Agree on simulation approach for UL RTOA accuracy studies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solidFill>
                  <a:srgbClr val="000000"/>
                </a:solidFill>
              </a:rPr>
              <a:t>Agree on simulation assumptions for UL RTOA accuracy studies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solidFill>
                  <a:srgbClr val="000000"/>
                </a:solidFill>
              </a:rPr>
              <a:t>Agree on the need for a new specification for conformance tests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solidFill>
                  <a:srgbClr val="000000"/>
                </a:solidFill>
              </a:rPr>
              <a:t>RAN4#68bis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solidFill>
                  <a:srgbClr val="000000"/>
                </a:solidFill>
              </a:rPr>
              <a:t>Discuss simulation results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solidFill>
                  <a:srgbClr val="000000"/>
                </a:solidFill>
              </a:rPr>
              <a:t>Discuss additional errors and implementation margins to be accounted for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solidFill>
                  <a:srgbClr val="000000"/>
                </a:solidFill>
              </a:rPr>
              <a:t>UL RTOA accuracy requirements need to be agreed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solidFill>
                  <a:srgbClr val="000000"/>
                </a:solidFill>
              </a:rPr>
              <a:t>36.111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800" dirty="0" smtClean="0">
                <a:solidFill>
                  <a:srgbClr val="000000"/>
                </a:solidFill>
              </a:rPr>
              <a:t>skeleton for capturing UL RTOA accuracy requirements needs to be agreed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solidFill>
                  <a:srgbClr val="000000"/>
                </a:solidFill>
              </a:rPr>
              <a:t>36.xxx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800" dirty="0" smtClean="0">
                <a:solidFill>
                  <a:srgbClr val="000000"/>
                </a:solidFill>
              </a:rPr>
              <a:t>skeleton for the new test specification for UTDOA needs to be agreed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 Plan</a:t>
            </a:r>
          </a:p>
        </p:txBody>
      </p:sp>
      <p:sp>
        <p:nvSpPr>
          <p:cNvPr id="15362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solidFill>
                  <a:srgbClr val="000000"/>
                </a:solidFill>
              </a:rPr>
              <a:t>RAN4#69</a:t>
            </a:r>
            <a:endParaRPr lang="en-US" sz="1600" dirty="0" smtClean="0">
              <a:solidFill>
                <a:srgbClr val="000000"/>
              </a:solidFill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solidFill>
                  <a:srgbClr val="000000"/>
                </a:solidFill>
              </a:rPr>
              <a:t>Discuss configuration for UL RTOA accuracy test cases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solidFill>
                  <a:srgbClr val="000000"/>
                </a:solidFill>
              </a:rPr>
              <a:t>Discuss configuration for UL RTOA measurement test cases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solidFill>
                  <a:srgbClr val="000000"/>
                </a:solidFill>
              </a:rPr>
              <a:t>Discuss configuration for RF test cases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solidFill>
                  <a:srgbClr val="000000"/>
                </a:solidFill>
              </a:rPr>
              <a:t>36.111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800" dirty="0" smtClean="0">
                <a:solidFill>
                  <a:srgbClr val="000000"/>
                </a:solidFill>
              </a:rPr>
              <a:t>TP for UL RTOA accuracy requirements need to be agreed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solidFill>
                  <a:srgbClr val="000000"/>
                </a:solidFill>
              </a:rPr>
              <a:t>36.xxx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800" dirty="0" smtClean="0">
                <a:solidFill>
                  <a:srgbClr val="000000"/>
                </a:solidFill>
              </a:rPr>
              <a:t>TP for UL RTOA accuracy test cases need to be agreed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800" dirty="0" smtClean="0">
                <a:solidFill>
                  <a:srgbClr val="000000"/>
                </a:solidFill>
              </a:rPr>
              <a:t>TP for UL RTOA measurement test cases need to be agreed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800" dirty="0" smtClean="0">
                <a:solidFill>
                  <a:srgbClr val="000000"/>
                </a:solidFill>
              </a:rPr>
              <a:t>TP for RF test cases need to be agreed</a:t>
            </a:r>
          </a:p>
          <a:p>
            <a:pPr lvl="1" eaLnBrk="1" hangingPunct="1">
              <a:lnSpc>
                <a:spcPct val="90000"/>
              </a:lnSpc>
            </a:pPr>
            <a:endParaRPr lang="en-US" sz="20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188</Words>
  <Application>Microsoft Macintosh PowerPoint</Application>
  <PresentationFormat>On-screen Show (4:3)</PresentationFormat>
  <Paragraphs>30</Paragraphs>
  <Slides>3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Proposed Work Plan for NBPS WI Performance Part</vt:lpstr>
      <vt:lpstr>Work Plan</vt:lpstr>
      <vt:lpstr>Work Plan</vt:lpstr>
    </vt:vector>
  </TitlesOfParts>
  <Company>Terri L Brooks, LLC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 Plan for NBPS Performance Part</dc:title>
  <dc:creator>Terri Brooks</dc:creator>
  <cp:lastModifiedBy>Terri Brooks</cp:lastModifiedBy>
  <cp:revision>25</cp:revision>
  <dcterms:created xsi:type="dcterms:W3CDTF">2013-08-23T08:34:40Z</dcterms:created>
  <dcterms:modified xsi:type="dcterms:W3CDTF">2013-08-23T08:36:47Z</dcterms:modified>
</cp:coreProperties>
</file>