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Way Forward on FeICIC interference estimation under signaling </a:t>
            </a:r>
            <a:endParaRPr lang="en-US" sz="32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SimSun" pitchFamily="2" charset="-122"/>
              </a:rPr>
              <a:t>Qualcomm</a:t>
            </a:r>
            <a:endParaRPr lang="en-US" dirty="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400800" y="6096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 smtClean="0">
                <a:ea typeface="SimSun" pitchFamily="2" charset="-122"/>
              </a:rPr>
              <a:t>R4-134105</a:t>
            </a:r>
            <a:endParaRPr lang="en-US" dirty="0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57200" y="457200"/>
            <a:ext cx="5257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/>
              <a:t>3GPP TSG-RAN WG4 Meeting #</a:t>
            </a:r>
            <a:r>
              <a:rPr lang="en-GB" dirty="0" smtClean="0"/>
              <a:t>68</a:t>
            </a:r>
            <a:endParaRPr lang="en-US" altLang="zh-CN" dirty="0">
              <a:ea typeface="SimSun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GB" dirty="0"/>
              <a:t>Barcelona, Spain, 19 - 23 August, 2013</a:t>
            </a:r>
            <a:endParaRPr lang="en-US" dirty="0"/>
          </a:p>
          <a:p>
            <a:pPr eaLnBrk="1" hangingPunct="1">
              <a:spcBef>
                <a:spcPct val="50000"/>
              </a:spcBef>
            </a:pPr>
            <a:r>
              <a:rPr lang="sv-SE" b="1" dirty="0"/>
              <a:t>Agenda Item:</a:t>
            </a:r>
            <a:r>
              <a:rPr lang="sv-SE"/>
              <a:t>	</a:t>
            </a:r>
            <a:r>
              <a:rPr lang="sv-SE" smtClean="0"/>
              <a:t>7.8.2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39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Way Forward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2800" dirty="0" smtClean="0"/>
              <a:t>FeICIC interference estimation</a:t>
            </a:r>
          </a:p>
          <a:p>
            <a:pPr lvl="1">
              <a:defRPr/>
            </a:pPr>
            <a:r>
              <a:rPr lang="en-US" sz="2400" dirty="0" smtClean="0"/>
              <a:t>In the case of colliding CRS, UE shall perform interference estimation based on the following criteria:</a:t>
            </a:r>
          </a:p>
          <a:p>
            <a:pPr lvl="2">
              <a:defRPr/>
            </a:pPr>
            <a:r>
              <a:rPr lang="en-US" sz="2000" dirty="0" smtClean="0"/>
              <a:t>On subframes indicated by csi-MeasSubframeSet1, UE performs “ABS interference estimation”.</a:t>
            </a:r>
          </a:p>
          <a:p>
            <a:pPr lvl="2">
              <a:defRPr/>
            </a:pPr>
            <a:r>
              <a:rPr lang="en-US" sz="2000" dirty="0" smtClean="0"/>
              <a:t>On other subframes, UE performs “regular interference estimation”, where advanced interference estimation techniques such as blind Nt estimation is not precluded.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sz="2400" dirty="0" smtClean="0"/>
              <a:t>Example</a:t>
            </a:r>
          </a:p>
          <a:p>
            <a:pPr lvl="2">
              <a:defRPr/>
            </a:pPr>
            <a:r>
              <a:rPr lang="en-US" sz="2000" dirty="0" smtClean="0"/>
              <a:t>measSubframePatternPCell is not a trigger for “ABS interference estimation”. </a:t>
            </a:r>
            <a:r>
              <a:rPr lang="en-US" sz="2000" dirty="0"/>
              <a:t>measSubframePatternPCell </a:t>
            </a:r>
            <a:r>
              <a:rPr lang="en-US" sz="2000" dirty="0" smtClean="0"/>
              <a:t>is used simply to enable restricted measurements and improve measurement accuracy via CRS-IC.</a:t>
            </a:r>
          </a:p>
          <a:p>
            <a:pPr>
              <a:defRPr/>
            </a:pPr>
            <a:r>
              <a:rPr lang="en-US" sz="2800" dirty="0" smtClean="0"/>
              <a:t>Note: CRS </a:t>
            </a:r>
            <a:r>
              <a:rPr lang="en-US" sz="2800" dirty="0"/>
              <a:t>interference mitigation could be performed for demodulation </a:t>
            </a:r>
            <a:r>
              <a:rPr lang="en-US" sz="2800" dirty="0" smtClean="0"/>
              <a:t>enhancements </a:t>
            </a:r>
            <a:r>
              <a:rPr lang="en-US" sz="2800" dirty="0"/>
              <a:t>on all </a:t>
            </a:r>
            <a:r>
              <a:rPr lang="en-US" sz="2800" dirty="0" smtClean="0"/>
              <a:t>subframes.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4038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132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FeICIC interference estimation under signaling 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FeICIC Interference estimation</dc:title>
  <dc:creator>Yoo, Taesang</dc:creator>
  <cp:lastModifiedBy>taesangy</cp:lastModifiedBy>
  <cp:revision>45</cp:revision>
  <dcterms:created xsi:type="dcterms:W3CDTF">2006-08-16T00:00:00Z</dcterms:created>
  <dcterms:modified xsi:type="dcterms:W3CDTF">2013-08-12T21:31:22Z</dcterms:modified>
</cp:coreProperties>
</file>