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Override PartName="/ppt/notesSlides/notesSlide2.xml" ContentType="application/vnd.openxmlformats-officedocument.presentationml.notesSlide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Default Extension="bin" ContentType="application/vnd.openxmlformats-officedocument.presentationml.printerSettings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6"/>
  </p:notesMasterIdLst>
  <p:sldIdLst>
    <p:sldId id="260" r:id="rId2"/>
    <p:sldId id="264" r:id="rId3"/>
    <p:sldId id="266" r:id="rId4"/>
    <p:sldId id="267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mAuthor id="0" name="Terri Brooks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prstClr val="red"/>
    </p:penClr>
    <p:extLst>
      <p:ext uri="{EC167BDD-8182-4AB7-AECC-EB403E3ABB37}">
        <p14:laserClr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>
          <a:srgbClr val="FF0000"/>
        </p14:laserClr>
      </p:ext>
      <p:ext uri="{2FDB2607-1784-4EEB-B798-7EB5836EED8A}">
        <p14:showMediaCtrls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"/>
      </p:ext>
    </p:extLst>
  </p:showPr>
  <p:clrMru>
    <a:srgbClr val="009900"/>
    <a:srgbClr val="FF0000"/>
  </p:clrMru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872" y="-1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commentAuthors" Target="commentAuthors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80585E5-DD86-4F23-B9F0-93784A45959E}" type="datetimeFigureOut">
              <a:rPr lang="en-US"/>
              <a:pPr>
                <a:defRPr/>
              </a:pPr>
              <a:t>8/12/13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51FE726-3772-43F9-A610-FCFE065C88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868896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D4E5AF-83FB-41FC-B759-19D169B1EB1F}" type="slidenum">
              <a:rPr lang="zh-CN" altLang="en-US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29AA68-0967-4CCC-8058-3210D137090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AFDCF-3BEB-4D19-BE4F-0811AE652F69}" type="datetimeFigureOut">
              <a:rPr lang="en-US"/>
              <a:pPr>
                <a:defRPr/>
              </a:pPr>
              <a:t>8/12/13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DF043-6C97-4DF3-BFED-06007FE199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EC08B-A2E9-4EE7-8B1E-A5D23DE15BA1}" type="datetimeFigureOut">
              <a:rPr lang="en-US"/>
              <a:pPr>
                <a:defRPr/>
              </a:pPr>
              <a:t>8/12/13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92C5C-1BB2-4390-976A-5EC4FA5EB5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630DD-7B59-4EBD-BF0F-1392D0399698}" type="datetimeFigureOut">
              <a:rPr lang="en-US"/>
              <a:pPr>
                <a:defRPr/>
              </a:pPr>
              <a:t>8/12/13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10F3E-FE8E-42E9-99E5-F24616096E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81093-61AE-45BD-8707-8452C4C9392B}" type="datetimeFigureOut">
              <a:rPr lang="en-US"/>
              <a:pPr>
                <a:defRPr/>
              </a:pPr>
              <a:t>8/12/13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02D01-40BD-489B-923B-05055BBF2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DFF6B-8B7B-48F3-8DF5-4A2AC2EB790B}" type="datetimeFigureOut">
              <a:rPr lang="en-US"/>
              <a:pPr>
                <a:defRPr/>
              </a:pPr>
              <a:t>8/12/13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EF3E1-06FB-4AF9-A970-696ED82DFD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57452-C928-4547-AA0B-AF16F18CFFA2}" type="datetimeFigureOut">
              <a:rPr lang="en-US"/>
              <a:pPr>
                <a:defRPr/>
              </a:pPr>
              <a:t>8/12/13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7A217-D629-427D-86B6-7DCEB8ADB0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D7E6B-5BBA-4907-80FC-D479D19EA0A2}" type="datetimeFigureOut">
              <a:rPr lang="en-US"/>
              <a:pPr>
                <a:defRPr/>
              </a:pPr>
              <a:t>8/12/13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368BB-53AA-475A-B297-DED193C08A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468B9-C4DB-450F-A161-886D176DA9E3}" type="datetimeFigureOut">
              <a:rPr lang="en-US"/>
              <a:pPr>
                <a:defRPr/>
              </a:pPr>
              <a:t>8/12/13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17692-91DE-4CE7-9935-3B0A8896D1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715BF-42EE-49A3-B1AE-746E692AB7B4}" type="datetimeFigureOut">
              <a:rPr lang="en-US"/>
              <a:pPr>
                <a:defRPr/>
              </a:pPr>
              <a:t>8/12/13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DEA11-1D3E-4845-B7E2-C77BE53814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3DBDC-7B85-468D-9538-25921DB2D963}" type="datetimeFigureOut">
              <a:rPr lang="en-US"/>
              <a:pPr>
                <a:defRPr/>
              </a:pPr>
              <a:t>8/12/13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712DD-1211-492E-B78C-825028A57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59E56-C80C-4366-A345-79938F4316F8}" type="datetimeFigureOut">
              <a:rPr lang="en-US"/>
              <a:pPr>
                <a:defRPr/>
              </a:pPr>
              <a:t>8/12/13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D16BD-CCDD-459D-87D9-47076CB9AC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36592F-8DC6-4E67-8A69-C486F3B86DFA}" type="datetimeFigureOut">
              <a:rPr lang="en-US"/>
              <a:pPr>
                <a:defRPr/>
              </a:pPr>
              <a:t>8/12/13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77E85B-89B5-4430-951D-854A23F70B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TS 36.111 Section 7 Performance Requirements</a:t>
            </a:r>
            <a:endParaRPr lang="zh-CN" altLang="en-US" dirty="0" smtClean="0"/>
          </a:p>
        </p:txBody>
      </p:sp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olidFill>
                  <a:schemeClr val="tx1"/>
                </a:solidFill>
              </a:rPr>
              <a:t>TruePosition</a:t>
            </a:r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179388" y="188913"/>
            <a:ext cx="36621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Calibri" pitchFamily="34" charset="0"/>
              </a:rPr>
              <a:t>3GPP TSG RAN WG4 #</a:t>
            </a:r>
            <a:r>
              <a:rPr lang="en-US" altLang="zh-CN" b="1" dirty="0" smtClean="0">
                <a:latin typeface="Calibri" pitchFamily="34" charset="0"/>
              </a:rPr>
              <a:t>68</a:t>
            </a:r>
            <a:endParaRPr lang="en-US" altLang="zh-CN" b="1" dirty="0">
              <a:latin typeface="Calibri" pitchFamily="34" charset="0"/>
            </a:endParaRPr>
          </a:p>
          <a:p>
            <a:r>
              <a:rPr lang="en-US" altLang="zh-CN" b="1" dirty="0" smtClean="0">
                <a:latin typeface="Calibri" pitchFamily="34" charset="0"/>
              </a:rPr>
              <a:t>Barcelona, Spain, 19-23 August </a:t>
            </a:r>
            <a:r>
              <a:rPr lang="en-US" altLang="zh-CN" b="1" dirty="0">
                <a:latin typeface="Calibri" pitchFamily="34" charset="0"/>
              </a:rPr>
              <a:t>2013</a:t>
            </a:r>
          </a:p>
          <a:p>
            <a:r>
              <a:rPr lang="en-US" altLang="zh-CN" b="1" dirty="0">
                <a:latin typeface="Calibri" pitchFamily="34" charset="0"/>
              </a:rPr>
              <a:t>Agenda Item: </a:t>
            </a:r>
            <a:r>
              <a:rPr lang="en-US" altLang="zh-CN" b="1" dirty="0" smtClean="0">
                <a:latin typeface="Calibri" pitchFamily="34" charset="0"/>
              </a:rPr>
              <a:t>7.7</a:t>
            </a:r>
            <a:endParaRPr lang="zh-CN" altLang="en-US" b="1" dirty="0">
              <a:latin typeface="Calibri" pitchFamily="34" charset="0"/>
            </a:endParaRPr>
          </a:p>
        </p:txBody>
      </p:sp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7524750" y="188913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Calibri" pitchFamily="34" charset="0"/>
              </a:rPr>
              <a:t>R4-133490</a:t>
            </a:r>
            <a:endParaRPr lang="zh-CN" altLang="en-US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UL RTOA </a:t>
            </a:r>
            <a:br>
              <a:rPr lang="en-US" dirty="0" smtClean="0"/>
            </a:br>
            <a:r>
              <a:rPr lang="en-US" dirty="0" smtClean="0"/>
              <a:t>Performance Simulations</a:t>
            </a:r>
          </a:p>
        </p:txBody>
      </p:sp>
      <p:sp>
        <p:nvSpPr>
          <p:cNvPr id="16386" name="Content Placeholder 2"/>
          <p:cNvSpPr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>
              <a:spcBef>
                <a:spcPct val="20000"/>
              </a:spcBef>
            </a:pPr>
            <a:r>
              <a:rPr lang="en-US" dirty="0" smtClean="0"/>
              <a:t>Per previous agreements the UL RTOA simulations will be based on 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 smtClean="0"/>
              <a:t>Periodic SRS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 smtClean="0"/>
              <a:t>Channel bandwidths: 1.4, 5 and 10 MHz 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 smtClean="0"/>
              <a:t>CP length: normal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 smtClean="0"/>
              <a:t>Propagation scenarios</a:t>
            </a:r>
            <a:endParaRPr lang="en-US" dirty="0"/>
          </a:p>
          <a:p>
            <a:pPr marL="1657350" lvl="3" indent="-28575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 smtClean="0"/>
              <a:t>AWGN</a:t>
            </a:r>
          </a:p>
          <a:p>
            <a:pPr marL="1657350" lvl="3" indent="-285750">
              <a:spcBef>
                <a:spcPct val="20000"/>
              </a:spcBef>
              <a:buFont typeface="Wingdings" pitchFamily="2" charset="2"/>
              <a:buChar char="§"/>
            </a:pPr>
            <a:r>
              <a:rPr lang="en-US" dirty="0" smtClean="0"/>
              <a:t>Fading multipath</a:t>
            </a:r>
          </a:p>
          <a:p>
            <a:pPr lvl="4">
              <a:spcBef>
                <a:spcPct val="20000"/>
              </a:spcBef>
            </a:pPr>
            <a:r>
              <a:rPr lang="en-US" dirty="0" smtClean="0"/>
              <a:t>EPA  and ETU</a:t>
            </a:r>
          </a:p>
          <a:p>
            <a:pPr lvl="4">
              <a:spcBef>
                <a:spcPct val="20000"/>
              </a:spcBef>
            </a:pPr>
            <a:endParaRPr lang="en-US" dirty="0" smtClean="0"/>
          </a:p>
          <a:p>
            <a:pPr lvl="1">
              <a:spcBef>
                <a:spcPct val="20000"/>
              </a:spcBef>
            </a:pPr>
            <a:r>
              <a:rPr lang="en-US" dirty="0" smtClean="0"/>
              <a:t>In addition the simulations will also cover missing SRS transmissions in AWGN with the missing transmission rate set at 10% and 50% of the total number of transmissions expected by the LMU</a:t>
            </a:r>
          </a:p>
          <a:p>
            <a:pPr lvl="4">
              <a:spcBef>
                <a:spcPct val="20000"/>
              </a:spcBef>
            </a:pPr>
            <a:endParaRPr lang="en-US" dirty="0"/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§"/>
            </a:pPr>
            <a:endParaRPr lang="en-US" dirty="0" smtClean="0"/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§"/>
            </a:pPr>
            <a:endParaRPr lang="en-US" dirty="0"/>
          </a:p>
          <a:p>
            <a:pPr marL="742950" lvl="1" indent="-285750">
              <a:spcBef>
                <a:spcPts val="438"/>
              </a:spcBef>
              <a:buFont typeface="Wingdings" pitchFamily="2" charset="2"/>
              <a:buChar char="§"/>
            </a:pPr>
            <a:endParaRPr lang="en-US" dirty="0"/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en-US" sz="3200" dirty="0">
              <a:solidFill>
                <a:schemeClr val="folHlink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 RTOA </a:t>
            </a:r>
            <a:br>
              <a:rPr lang="en-US" dirty="0" smtClean="0"/>
            </a:br>
            <a:r>
              <a:rPr lang="en-US" dirty="0" smtClean="0"/>
              <a:t>Performance Simulations (cont)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Simulation Results</a:t>
            </a:r>
          </a:p>
          <a:p>
            <a:pPr marL="742950" lvl="2" indent="-285750">
              <a:buFont typeface="Wingdings" pitchFamily="2" charset="2"/>
              <a:buChar char="§"/>
            </a:pPr>
            <a:r>
              <a:rPr lang="en-US" sz="2000" dirty="0" smtClean="0"/>
              <a:t>Output: UL RTOA   CDF in units of Ts</a:t>
            </a:r>
          </a:p>
          <a:p>
            <a:pPr marL="742950" lvl="2" indent="-285750">
              <a:buFont typeface="Wingdings" pitchFamily="2" charset="2"/>
              <a:buChar char="§"/>
            </a:pPr>
            <a:r>
              <a:rPr lang="en-US" sz="2000" dirty="0" smtClean="0"/>
              <a:t>Condition: the SNR in AWGN corresponding to the 90% detection point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UTDOA</a:t>
            </a:r>
            <a:br>
              <a:rPr lang="en-US" dirty="0" smtClean="0"/>
            </a:br>
            <a:r>
              <a:rPr lang="en-US" dirty="0" smtClean="0"/>
              <a:t>Conformance 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Conformance Tests include </a:t>
            </a:r>
            <a:r>
              <a:rPr lang="en-US" smtClean="0"/>
              <a:t>verification of:</a:t>
            </a:r>
            <a:endParaRPr lang="en-US" dirty="0" smtClean="0"/>
          </a:p>
          <a:p>
            <a:pPr lvl="1"/>
            <a:r>
              <a:rPr lang="en-US" dirty="0" smtClean="0"/>
              <a:t>RF Requirements</a:t>
            </a:r>
          </a:p>
          <a:p>
            <a:pPr lvl="1"/>
            <a:r>
              <a:rPr lang="en-US" dirty="0" smtClean="0"/>
              <a:t>UL RTOA Measurement Requirements</a:t>
            </a:r>
          </a:p>
          <a:p>
            <a:pPr lvl="1"/>
            <a:r>
              <a:rPr lang="en-US" dirty="0" smtClean="0"/>
              <a:t>UL RTOA Accuracy Requirements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Conformance Tests should be captured in a new specification.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1711</TotalTime>
  <Words>168</Words>
  <Application>Microsoft Macintosh PowerPoint</Application>
  <PresentationFormat>On-screen Show (4:3)</PresentationFormat>
  <Paragraphs>33</Paragraphs>
  <Slides>4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TS 36.111 Section 7 Performance Requirements</vt:lpstr>
      <vt:lpstr>UL RTOA  Performance Simulations</vt:lpstr>
      <vt:lpstr>UL RTOA  Performance Simulations (cont)</vt:lpstr>
      <vt:lpstr>UTDOA Conformance Specifications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Introduction of Elevation Domain Parameters in 3D Channel Modeling</dc:title>
  <dc:creator>Bishwarup Mondal</dc:creator>
  <cp:lastModifiedBy>Terri Brooks</cp:lastModifiedBy>
  <cp:revision>126</cp:revision>
  <dcterms:created xsi:type="dcterms:W3CDTF">2013-08-12T22:36:19Z</dcterms:created>
  <dcterms:modified xsi:type="dcterms:W3CDTF">2013-08-12T22:36:29Z</dcterms:modified>
</cp:coreProperties>
</file>