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7" r:id="rId3"/>
    <p:sldId id="270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0C0C0"/>
    <a:srgbClr val="EEECE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7" autoAdjust="0"/>
    <p:restoredTop sz="96254" autoAdjust="0"/>
  </p:normalViewPr>
  <p:slideViewPr>
    <p:cSldViewPr>
      <p:cViewPr varScale="1">
        <p:scale>
          <a:sx n="89" d="100"/>
          <a:sy n="89" d="100"/>
        </p:scale>
        <p:origin x="-153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83BC7130-0299-434E-9CBE-65D4E33FF47B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D80CA486-6501-45EF-9DF4-047D4DAB98C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431EBBB-F39F-4976-BFEB-7465823A3A87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4ED12C6-28C5-4ED8-B9AE-B060BEFA091B}" type="slidenum">
              <a:rPr lang="zh-CN" altLang="en-US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zh-CN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4ED12C6-28C5-4ED8-B9AE-B060BEFA091B}" type="slidenum">
              <a:rPr lang="zh-CN" altLang="en-US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3EAC10-4ED4-46FF-BC24-6EC4B3BCD48C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395845-86B0-4472-AC2C-0AAB4252201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D61732-6833-4A91-84E7-D8E39B59E69D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739F4-82C2-4572-8BF1-7B5852B4A80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5EE45C-274F-46CB-8F7D-456138B79E7F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E92E7-DF09-4541-A633-7569562CFEB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29366A-122C-4E02-AD87-4C69FB11F85E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45F99-1B75-4459-B96C-0A4C159AA46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D20B40-F1C4-4FE3-AB33-44DFBF1D4CCD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68721-3D28-4C9F-BCF8-63239BACECA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1B1843-D4CC-423C-A930-E3F4216370FE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DADF82-3DEE-49B4-A8F6-E32D42C168C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7E1C1B-0240-4D15-A28D-7517DCAD603D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515931-3CB0-418F-AADF-3682160AE2F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B237EA-6D08-48AC-8C77-8C8D43AF1A2D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E6EE49-67ED-4C2B-9E06-E750F3FE85C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7D53C4-F814-4D5C-A910-1B8EABF119A1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2B0B35-8D3F-4B6F-B15A-7F323544066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8D6FDA-5F6D-40C1-8D67-97AFEE5B8A0E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2679DA-FF72-481B-823F-5FD9F5587B2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CDA8DE-4C44-4381-A5C2-1B46CD4DC914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BD43AB-E572-4EC9-8BFA-81D3180D754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9CAE26B4-2859-46C2-9EAD-ACF9DAB8E43F}" type="datetimeFigureOut">
              <a:rPr lang="zh-CN" altLang="en-US"/>
              <a:pPr/>
              <a:t>2013-8-22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5EEF1EB7-353A-4F4A-9ED6-8FFCC884B03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36220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Way Forward on </a:t>
            </a:r>
            <a:r>
              <a:rPr lang="en-US" altLang="zh-CN" sz="3600" dirty="0" err="1" smtClean="0">
                <a:latin typeface="Times New Roman" pitchFamily="18" charset="0"/>
                <a:cs typeface="Times New Roman" pitchFamily="18" charset="0"/>
              </a:rPr>
              <a:t>ON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/OFF Model</a:t>
            </a:r>
            <a:endParaRPr lang="en-US" altLang="zh-CN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524000" y="4343400"/>
            <a:ext cx="6248400" cy="13716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MediaTek,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Orange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Verizon Wireless, Intel, Samsung,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Qualcomm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Ericsson, LGE, Blackberry,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Renesas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Broadcom, NTT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DoCoMo</a:t>
            </a:r>
            <a:endParaRPr lang="en-US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WG4 #68     	                     			</a:t>
            </a:r>
            <a:r>
              <a:rPr lang="en-US" altLang="ko-KR" b="1" i="1" smtClean="0">
                <a:cs typeface="Times New Roman" pitchFamily="18" charset="0"/>
              </a:rPr>
              <a:t>R4-134476</a:t>
            </a:r>
            <a:endParaRPr lang="en-US" altLang="ko-KR" dirty="0">
              <a:cs typeface="Times New Roman" pitchFamily="18" charset="0"/>
            </a:endParaRPr>
          </a:p>
          <a:p>
            <a:pPr eaLnBrk="0" hangingPunct="0"/>
            <a:r>
              <a:rPr lang="en-US" altLang="zh-CN" b="1" dirty="0">
                <a:cs typeface="Times New Roman" pitchFamily="18" charset="0"/>
              </a:rPr>
              <a:t>Barcelona, Spain, August 19-23, 2013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762000"/>
            <a:ext cx="22493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10.6.2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latin typeface="Times New Roman" pitchFamily="18" charset="0"/>
              </a:rPr>
              <a:t>Previous Agreement in Ad-hoc</a:t>
            </a:r>
            <a:endParaRPr lang="en-US" altLang="zh-CN" dirty="0" smtClean="0">
              <a:latin typeface="Times New Roman" pitchFamily="18" charset="0"/>
            </a:endParaRPr>
          </a:p>
        </p:txBody>
      </p:sp>
      <p:sp>
        <p:nvSpPr>
          <p:cNvPr id="3075" name="Rectangle 1027"/>
          <p:cNvSpPr>
            <a:spLocks noGrp="1"/>
          </p:cNvSpPr>
          <p:nvPr>
            <p:ph type="body" idx="1"/>
          </p:nvPr>
        </p:nvSpPr>
        <p:spPr>
          <a:xfrm>
            <a:off x="533400" y="1219200"/>
            <a:ext cx="8153400" cy="5029200"/>
          </a:xfrm>
        </p:spPr>
        <p:txBody>
          <a:bodyPr/>
          <a:lstStyle/>
          <a:p>
            <a:pPr algn="just"/>
            <a:r>
              <a:rPr lang="en-US" sz="2400" dirty="0" smtClean="0"/>
              <a:t>Interference has a constant MCS/RI across the time and frequency domain for the duration of each packet</a:t>
            </a:r>
          </a:p>
          <a:p>
            <a:pPr algn="just"/>
            <a:r>
              <a:rPr lang="en-US" sz="2400" dirty="0" smtClean="0"/>
              <a:t>Note: This simplified model is adopted for link level evaluation in the study item phase. System level simulation will have realistic interference MCS/RI that varies during each packet, and </a:t>
            </a:r>
            <a:r>
              <a:rPr lang="en-US" sz="2400" dirty="0" smtClean="0"/>
              <a:t>another model </a:t>
            </a:r>
            <a:r>
              <a:rPr lang="en-US" sz="2400" dirty="0" smtClean="0"/>
              <a:t>(e.g., Random MCS/RI across 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and/or </a:t>
            </a:r>
            <a:r>
              <a:rPr lang="en-US" sz="2400" dirty="0" err="1" smtClean="0"/>
              <a:t>subband</a:t>
            </a:r>
            <a:r>
              <a:rPr lang="en-US" sz="2400" dirty="0" smtClean="0"/>
              <a:t> for the duration of each packet) should be considered for test definition in later Work Item </a:t>
            </a:r>
            <a:r>
              <a:rPr lang="en-US" sz="2400" dirty="0" smtClean="0"/>
              <a:t>phase, in order to test the robustness of the receivers.</a:t>
            </a:r>
            <a:endParaRPr lang="en-US" sz="1600" dirty="0" smtClean="0"/>
          </a:p>
          <a:p>
            <a:pPr>
              <a:buFont typeface="Arial" charset="0"/>
              <a:buNone/>
            </a:pPr>
            <a:endParaRPr lang="en-GB" sz="2400" dirty="0" smtClean="0"/>
          </a:p>
          <a:p>
            <a:endParaRPr lang="zh-CN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1143000"/>
          </a:xfrm>
        </p:spPr>
        <p:txBody>
          <a:bodyPr/>
          <a:lstStyle/>
          <a:p>
            <a:r>
              <a:rPr lang="en-US" altLang="zh-CN" sz="2800" b="1" dirty="0" smtClean="0">
                <a:latin typeface="Times New Roman" pitchFamily="18" charset="0"/>
              </a:rPr>
              <a:t>Working </a:t>
            </a:r>
            <a:r>
              <a:rPr lang="en-US" altLang="zh-CN" sz="2800" b="1" dirty="0" smtClean="0">
                <a:latin typeface="Times New Roman" pitchFamily="18" charset="0"/>
              </a:rPr>
              <a:t>Assumption for  the General ON/OFF Model</a:t>
            </a:r>
            <a:endParaRPr lang="en-US" altLang="zh-CN" sz="2800" b="1" dirty="0" smtClean="0">
              <a:latin typeface="Times New Roman" pitchFamily="18" charset="0"/>
            </a:endParaRPr>
          </a:p>
        </p:txBody>
      </p:sp>
      <p:sp>
        <p:nvSpPr>
          <p:cNvPr id="3075" name="Rectangle 1027"/>
          <p:cNvSpPr>
            <a:spLocks noGrp="1"/>
          </p:cNvSpPr>
          <p:nvPr>
            <p:ph type="body" idx="1"/>
          </p:nvPr>
        </p:nvSpPr>
        <p:spPr>
          <a:xfrm>
            <a:off x="457200" y="1066800"/>
            <a:ext cx="8153400" cy="5029200"/>
          </a:xfrm>
        </p:spPr>
        <p:txBody>
          <a:bodyPr/>
          <a:lstStyle/>
          <a:p>
            <a:pPr algn="just"/>
            <a:r>
              <a:rPr lang="en-US" sz="2400" dirty="0" smtClean="0"/>
              <a:t>Packet arrival is a Poisson process with an arrival rate defined as </a:t>
            </a:r>
            <a:r>
              <a:rPr lang="el-GR" sz="2000" b="1" i="1" dirty="0" smtClean="0"/>
              <a:t>λ</a:t>
            </a:r>
            <a:r>
              <a:rPr lang="en-GB" sz="2000" b="1" i="1" dirty="0" smtClean="0"/>
              <a:t>= RU </a:t>
            </a:r>
            <a:r>
              <a:rPr lang="en-GB" sz="2000" b="1" i="1" dirty="0" smtClean="0"/>
              <a:t>/ </a:t>
            </a:r>
            <a:r>
              <a:rPr lang="en-GB" sz="2000" b="1" i="1" dirty="0" smtClean="0"/>
              <a:t>D (mean packet duration from SLS @40% RU, 0.5MBytes) </a:t>
            </a:r>
          </a:p>
          <a:p>
            <a:pPr lvl="1" algn="just"/>
            <a:r>
              <a:rPr lang="en-GB" sz="2000" i="1" dirty="0" smtClean="0"/>
              <a:t>RU=40% (for scenario 1), TBD for scenario 2a/2b</a:t>
            </a:r>
          </a:p>
          <a:p>
            <a:pPr lvl="1" algn="just"/>
            <a:r>
              <a:rPr lang="en-GB" sz="2000" i="1" dirty="0" smtClean="0"/>
              <a:t>“D” = [250ms] (scenario 1), and for scenario 2a/2b [200ms] (macro interferer) and [100ms] (small cell interferer) [note from DCM R4-133277]</a:t>
            </a:r>
          </a:p>
          <a:p>
            <a:pPr algn="just"/>
            <a:r>
              <a:rPr lang="en-US" sz="2400" dirty="0" smtClean="0"/>
              <a:t>RI=1/2 is randomly chosen according to [50/50] probability [note: from MTK R4-133638 etc.]</a:t>
            </a:r>
          </a:p>
          <a:p>
            <a:pPr algn="just"/>
            <a:r>
              <a:rPr lang="en-US" sz="2400" dirty="0" smtClean="0"/>
              <a:t>MCS varies from packet to packet </a:t>
            </a:r>
          </a:p>
          <a:p>
            <a:pPr lvl="1" algn="just"/>
            <a:r>
              <a:rPr lang="en-US" sz="2000" dirty="0" smtClean="0"/>
              <a:t>MCS randomly selected from three MCS levels defined below </a:t>
            </a:r>
          </a:p>
          <a:p>
            <a:pPr lvl="1" algn="just"/>
            <a:r>
              <a:rPr lang="en-US" sz="2000" dirty="0" smtClean="0"/>
              <a:t>RI=2: MCS [5] ([TBD]% </a:t>
            </a:r>
            <a:r>
              <a:rPr lang="en-US" sz="2000" dirty="0" err="1" smtClean="0"/>
              <a:t>prob</a:t>
            </a:r>
            <a:r>
              <a:rPr lang="en-US" sz="2000" dirty="0" smtClean="0"/>
              <a:t>), MCS[14] ([TBD]%), MCS[19] ([TBD]%)</a:t>
            </a:r>
          </a:p>
          <a:p>
            <a:pPr lvl="1" algn="just"/>
            <a:r>
              <a:rPr lang="en-US" sz="2000" dirty="0" smtClean="0"/>
              <a:t>RI=1: </a:t>
            </a:r>
            <a:r>
              <a:rPr lang="en-US" sz="2000" dirty="0" smtClean="0"/>
              <a:t>MCS </a:t>
            </a:r>
            <a:r>
              <a:rPr lang="en-US" sz="2000" dirty="0" smtClean="0"/>
              <a:t>[8] ([TBD]% </a:t>
            </a:r>
            <a:r>
              <a:rPr lang="en-US" sz="2000" dirty="0" err="1" smtClean="0"/>
              <a:t>prob</a:t>
            </a:r>
            <a:r>
              <a:rPr lang="en-US" sz="2000" dirty="0" smtClean="0"/>
              <a:t>), </a:t>
            </a:r>
            <a:r>
              <a:rPr lang="en-US" sz="2000" dirty="0" smtClean="0"/>
              <a:t>MCS[17] ([TBD]%), MCS[22] ([TBD]%)</a:t>
            </a:r>
          </a:p>
          <a:p>
            <a:pPr algn="just"/>
            <a:r>
              <a:rPr lang="en-US" sz="2400" dirty="0" smtClean="0"/>
              <a:t>MCS/RI determines ON duration assuming 0.5MB packets</a:t>
            </a:r>
            <a:endParaRPr lang="en-GB" sz="2400" dirty="0" smtClean="0"/>
          </a:p>
          <a:p>
            <a:r>
              <a:rPr lang="en-US" altLang="zh-CN" sz="2400" dirty="0" smtClean="0"/>
              <a:t>Values in [] are meant to be a starting point, to be further verified in RAN4</a:t>
            </a:r>
            <a:endParaRPr lang="zh-CN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8858</TotalTime>
  <Words>322</Words>
  <Application>Microsoft Office PowerPoint</Application>
  <PresentationFormat>On-screen Show (4:3)</PresentationFormat>
  <Paragraphs>22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ON/OFF Model</vt:lpstr>
      <vt:lpstr>Previous Agreement in Ad-hoc</vt:lpstr>
      <vt:lpstr>Working Assumption for  the General ON/OFF Model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lliu</dc:creator>
  <cp:lastModifiedBy>MediaTek</cp:lastModifiedBy>
  <cp:revision>381</cp:revision>
  <dcterms:created xsi:type="dcterms:W3CDTF">2010-05-12T23:28:36Z</dcterms:created>
  <dcterms:modified xsi:type="dcterms:W3CDTF">2013-08-23T11:05:40Z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(4)HpkSfT1pDQ8nS+aas4dmicWkBclJXjH0Vo0My6QrO2M3edAwXYo2hT9iDg8shB992KnSOIn+_x000d_
qGw/U8qp7NZFitqX7W0yesV3ZosdIAzFWkP5gaBJkhUdKI4MavMm0Z3IG6YYY/W9JJHPkO2v_x000d_
Nd/lpt1QVyCc0DQQHQRN24Kz5+8e9CvOJHnXNuBWGiVcpj2kK/hP3p6iVNWHIobuOn12UqpR_x000d_
HaKv6/D+hQH/2kVB4U</vt:lpwstr>
  </property>
  <property fmtid="{D5CDD505-2E9C-101B-9397-08002B2CF9AE}" pid="3" name="_ms_pID_7253431">
    <vt:lpwstr>Fx03j3OtNHIS3/0DCUwgZXGKKYQmtRnrm/2lJqEbU1PvKm8xd8+MvU_x000d_
p9sh2SQ/X/7SQn1rR+vy6mLvrkvwkhOQlGbKfoONafNRRNIW+fE+3PHxzY/x201hq3d/LjZ8_x000d_
X5VYSlbWQRw4V/U4NWTomybiZVHfq7MhnWuTOUGw9DhTD3qq44Tfpjo74Jx0OSdcRemxX705_x000d_
Qkx4uFQOUoyHAefEFyZTAAolEPKrbeLlFAZZ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HaBCVgtooGED1pQnQMAwnU0lufpLiGX9d7NU_x000d_
xS5spA9Y1ROeho+e8ug2xCV9zb0NG++3kRxdoSXJ2r+E/4Iwr7bpmbY1J8Svzr9sGCMUeg9K_x000d_
TUvUtMQ/CRa24f0Q8bbA9Xv7lPyJZQVnLB7p6+mDKrudHxFQs2Rd90RGim+C+hU3XDKpXpwW_x000d_
Qa2E+lBiuB3Qi7qp8BLHAvl52iOMgXIsbi62N2PQsGkbBVw7tnaIz3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xiYLhCfZ95/yXtAEyJ_x000d_
64kiNpeu2+OibFN9tOAY2e568XjohwQ7lnARuiImxgH5lKMXK0F5vgjzTGJLE9Hp7Jc4NW8M_x000d_
TS43MaCNiS1opWJ7/20EQbuDMp7yiAz8n/u8MOvHoxUGhCET0F+Yw++naaVpM1/KT7YuEuEm_x000d_
3G7qATG9wZs=</vt:lpwstr>
  </property>
  <property fmtid="{D5CDD505-2E9C-101B-9397-08002B2CF9AE}" pid="9" name="_ms_pID_7253433_00">
    <vt:lpwstr>_ms_pID_7253433</vt:lpwstr>
  </property>
  <property fmtid="{D5CDD505-2E9C-101B-9397-08002B2CF9AE}" pid="10" name="sflag">
    <vt:lpwstr>1376949704</vt:lpwstr>
  </property>
</Properties>
</file>