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237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657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92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476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9109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7521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0459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504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3284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941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57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1FAD3-D9B2-4F82-84C2-41C822E22629}" type="datetimeFigureOut">
              <a:rPr lang="en-GB" smtClean="0"/>
              <a:t>23/05/2013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90C4C-0371-4D13-8818-3871718539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4088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Way Forward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Vodafone, [Agilent]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9552" y="345004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b="1" dirty="0"/>
              <a:t>3GPP TSG-RAN WG4 #</a:t>
            </a:r>
            <a:r>
              <a:rPr lang="en-US" b="1" dirty="0" smtClean="0"/>
              <a:t>67				</a:t>
            </a:r>
            <a:r>
              <a:rPr lang="en-US" b="1"/>
              <a:t> </a:t>
            </a:r>
            <a:r>
              <a:rPr lang="en-US" b="1" smtClean="0"/>
              <a:t>            </a:t>
            </a:r>
            <a:r>
              <a:rPr lang="en-US" b="1" smtClean="0"/>
              <a:t> DRAFT R4-133093 </a:t>
            </a:r>
            <a:r>
              <a:rPr lang="en-US" b="1" dirty="0" smtClean="0"/>
              <a:t>Fukuoka, Japan, 20th </a:t>
            </a:r>
            <a:r>
              <a:rPr lang="en-US" b="1" dirty="0"/>
              <a:t>– </a:t>
            </a:r>
            <a:r>
              <a:rPr lang="en-US" b="1" dirty="0" smtClean="0"/>
              <a:t>24th May </a:t>
            </a:r>
            <a:r>
              <a:rPr lang="en-US" b="1" dirty="0"/>
              <a:t>2013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79509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WF (1/2)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1800" dirty="0" smtClean="0"/>
              <a:t>Through the analysis of ABCD, group needs to asses the maturity </a:t>
            </a:r>
            <a:r>
              <a:rPr lang="en-GB" sz="1800" smtClean="0"/>
              <a:t>for methodologies to </a:t>
            </a:r>
            <a:r>
              <a:rPr lang="en-GB" sz="1800" dirty="0" smtClean="0"/>
              <a:t>be candidate to be used for MIMO OTA, and through the analysis of IL/IT we will see whether there are significant differences in UE performance to the intrinsic different radio propagation conditions presented (test conditions).</a:t>
            </a:r>
          </a:p>
          <a:p>
            <a:pPr marL="0" indent="0">
              <a:buNone/>
            </a:pPr>
            <a:endParaRPr lang="en-GB" sz="1800" dirty="0" smtClean="0"/>
          </a:p>
          <a:p>
            <a:pPr marL="0" indent="0">
              <a:buNone/>
            </a:pPr>
            <a:r>
              <a:rPr lang="en-GB" sz="1800" dirty="0" smtClean="0"/>
              <a:t>WF:</a:t>
            </a:r>
          </a:p>
          <a:p>
            <a:pPr marL="0" indent="-342000">
              <a:buFont typeface="+mj-lt"/>
              <a:buAutoNum type="arabicPeriod"/>
            </a:pPr>
            <a:r>
              <a:rPr lang="en-GB" sz="1800" dirty="0" smtClean="0"/>
              <a:t>WI can conclude when at least one test methodology satisfies ABCD</a:t>
            </a:r>
          </a:p>
          <a:p>
            <a:pPr marL="0" indent="-342000">
              <a:buFont typeface="+mj-lt"/>
              <a:buAutoNum type="arabicPeriod"/>
            </a:pPr>
            <a:r>
              <a:rPr lang="en-GB" sz="1800" dirty="0" smtClean="0"/>
              <a:t>New WI is open to allow for SIR, other TM, and other test conditions and corresponding test methodologies. </a:t>
            </a:r>
            <a:r>
              <a:rPr lang="en-GB" sz="1800" dirty="0"/>
              <a:t>Same TR will be </a:t>
            </a:r>
            <a:r>
              <a:rPr lang="en-GB" sz="1800" dirty="0" smtClean="0"/>
              <a:t>used in new WI.</a:t>
            </a:r>
            <a:endParaRPr lang="en-GB" sz="1400" dirty="0" smtClean="0"/>
          </a:p>
          <a:p>
            <a:pPr marL="0" indent="-342000">
              <a:buFont typeface="+mj-lt"/>
              <a:buAutoNum type="arabicPeriod"/>
            </a:pPr>
            <a:r>
              <a:rPr lang="en-GB" sz="1800" dirty="0" smtClean="0"/>
              <a:t>TS with requirements can start for the methods defined in </a:t>
            </a:r>
            <a:r>
              <a:rPr lang="en-GB" sz="1800" dirty="0"/>
              <a:t>1</a:t>
            </a:r>
            <a:r>
              <a:rPr lang="en-GB" sz="1800" dirty="0" smtClean="0"/>
              <a:t> under another WI, and if other methodologies are later added, then TS adopts them as well.</a:t>
            </a:r>
          </a:p>
          <a:p>
            <a:pPr lvl="1"/>
            <a:r>
              <a:rPr lang="en-GB" sz="1800" dirty="0" smtClean="0"/>
              <a:t>Within this new WI the harmonization of the </a:t>
            </a:r>
            <a:r>
              <a:rPr lang="en-GB" sz="1800" dirty="0"/>
              <a:t>results </a:t>
            </a:r>
            <a:r>
              <a:rPr lang="en-GB" sz="1800" dirty="0" smtClean="0"/>
              <a:t>among different </a:t>
            </a:r>
            <a:r>
              <a:rPr lang="en-GB" sz="1800" dirty="0"/>
              <a:t>methodologies </a:t>
            </a:r>
            <a:r>
              <a:rPr lang="en-GB" sz="1800" dirty="0" smtClean="0"/>
              <a:t>will be addressed</a:t>
            </a:r>
          </a:p>
          <a:p>
            <a:pPr marL="457200" lvl="1" indent="0">
              <a:buNone/>
            </a:pPr>
            <a:endParaRPr lang="en-GB" sz="1800" dirty="0" smtClean="0"/>
          </a:p>
          <a:p>
            <a:pPr marL="0" indent="-342000">
              <a:buFont typeface="+mj-lt"/>
              <a:buAutoNum type="arabicPeriod"/>
            </a:pPr>
            <a:endParaRPr lang="en-GB" sz="1800" dirty="0" smtClean="0"/>
          </a:p>
          <a:p>
            <a:endParaRPr lang="en-GB" sz="1800" dirty="0" smtClean="0"/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33839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WF (2/2)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dirty="0" smtClean="0"/>
              <a:t>Open issues to be accomplished during extended period of WI</a:t>
            </a:r>
          </a:p>
          <a:p>
            <a:pPr lvl="1"/>
            <a:r>
              <a:rPr lang="en-GB" dirty="0" smtClean="0"/>
              <a:t>Agree on ABCD for other test conditions</a:t>
            </a:r>
          </a:p>
          <a:p>
            <a:pPr lvl="1"/>
            <a:r>
              <a:rPr lang="en-GB" dirty="0" smtClean="0"/>
              <a:t>Agree on C</a:t>
            </a:r>
            <a:r>
              <a:rPr lang="en-GB" dirty="0" smtClean="0">
                <a:solidFill>
                  <a:srgbClr val="FF0000"/>
                </a:solidFill>
              </a:rPr>
              <a:t>D</a:t>
            </a:r>
            <a:r>
              <a:rPr lang="en-GB" dirty="0" smtClean="0"/>
              <a:t> for anechoic </a:t>
            </a:r>
            <a:r>
              <a:rPr lang="en-GB" dirty="0" smtClean="0">
                <a:solidFill>
                  <a:srgbClr val="FF0000"/>
                </a:solidFill>
              </a:rPr>
              <a:t>multiprobe</a:t>
            </a:r>
            <a:r>
              <a:rPr lang="en-GB" dirty="0" smtClean="0"/>
              <a:t> methodology, AB is already completed</a:t>
            </a:r>
          </a:p>
          <a:p>
            <a:r>
              <a:rPr lang="en-GB" dirty="0" smtClean="0"/>
              <a:t>Criteria to agree on B: it is a proof of concept. This is applied per methodology proposed</a:t>
            </a:r>
          </a:p>
          <a:p>
            <a:r>
              <a:rPr lang="en-GB" dirty="0" smtClean="0"/>
              <a:t>Criteria to agree on C: IL/IT results shall provide results for G/N/B reference antennas following CTIA test plan, and shall realize the absolute data throughput framework as defined in the TR. This is per laboratory providing IL/IT results to 3GPP.</a:t>
            </a:r>
          </a:p>
          <a:p>
            <a:r>
              <a:rPr lang="en-GB" dirty="0" smtClean="0"/>
              <a:t>Uncertainty for analysis on IL/IT: baseline for assessment of C and its uncertainty is based on TRS uncertainty for free space: [+-2. 3]dB as specified in CTIA OTA test plan 3.2.1</a:t>
            </a:r>
          </a:p>
          <a:p>
            <a:r>
              <a:rPr lang="en-GB" dirty="0" smtClean="0"/>
              <a:t>Criteria to agree on D: provide source of uncertainties and initial estimate for the level.</a:t>
            </a:r>
          </a:p>
          <a:p>
            <a:endParaRPr lang="en-GB" dirty="0"/>
          </a:p>
          <a:p>
            <a:r>
              <a:rPr lang="en-GB" dirty="0" smtClean="0"/>
              <a:t>Note notation A,B,C,D refer to activities agreed in R4-131983</a:t>
            </a:r>
          </a:p>
        </p:txBody>
      </p:sp>
    </p:spTree>
    <p:extLst>
      <p:ext uri="{BB962C8B-B14F-4D97-AF65-F5344CB8AC3E}">
        <p14:creationId xmlns:p14="http://schemas.microsoft.com/office/powerpoint/2010/main" val="3299197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</vt:lpstr>
      <vt:lpstr>WF (1/2)</vt:lpstr>
      <vt:lpstr>WF (2/2)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Anaya, Luis, Vodafone Group (lanayac)</dc:creator>
  <cp:lastModifiedBy>Anaya, Luis, Vodafone Group (lanayac)</cp:lastModifiedBy>
  <cp:revision>54</cp:revision>
  <dcterms:created xsi:type="dcterms:W3CDTF">2013-05-20T15:05:57Z</dcterms:created>
  <dcterms:modified xsi:type="dcterms:W3CDTF">2013-05-23T05:01:17Z</dcterms:modified>
</cp:coreProperties>
</file>