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00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98364-DB44-40C8-ACE6-E6A1C9E9BFA0}" type="datetimeFigureOut">
              <a:rPr lang="en-US"/>
              <a:pPr>
                <a:defRPr/>
              </a:pPr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5952-50BE-49B7-9814-4843FC10AD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EB324-643F-43A8-AE47-065B1CE58870}" type="datetimeFigureOut">
              <a:rPr lang="en-US"/>
              <a:pPr>
                <a:defRPr/>
              </a:pPr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74F8A-A8F0-4C91-826A-6F18AABB0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6010F-5974-4A9B-9340-7EF9ABECCD14}" type="datetimeFigureOut">
              <a:rPr lang="en-US"/>
              <a:pPr>
                <a:defRPr/>
              </a:pPr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683F7-F3E6-40E2-9337-E8D2A5AD21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8145B-3B90-4A04-96F1-163B061C021D}" type="datetimeFigureOut">
              <a:rPr lang="en-US"/>
              <a:pPr>
                <a:defRPr/>
              </a:pPr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8BC43-1888-457C-AD45-08755CA1F3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F7825-22AB-43D6-BDDE-DD283A63715F}" type="datetimeFigureOut">
              <a:rPr lang="en-US"/>
              <a:pPr>
                <a:defRPr/>
              </a:pPr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00518-7A5B-4E0D-8F01-713349EF0A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FAB66-F258-4C5F-8F98-31F61D9BBAA0}" type="datetimeFigureOut">
              <a:rPr lang="en-US"/>
              <a:pPr>
                <a:defRPr/>
              </a:pPr>
              <a:t>4/19/2013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31A65-6857-461A-93D3-0ABA505FB9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F796-BA56-4E02-9BBA-ACBA17851536}" type="datetimeFigureOut">
              <a:rPr lang="en-US"/>
              <a:pPr>
                <a:defRPr/>
              </a:pPr>
              <a:t>4/19/2013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5C9BA-78D1-4EF6-B1BC-FC65285DDE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5EBD9-51EA-4625-9E8F-160B9C065EEB}" type="datetimeFigureOut">
              <a:rPr lang="en-US"/>
              <a:pPr>
                <a:defRPr/>
              </a:pPr>
              <a:t>4/19/2013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ABDD5-BA2A-4567-9EE9-2B9ABFA197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A1F79-B0CA-4E1A-AC1B-2201005CDF0B}" type="datetimeFigureOut">
              <a:rPr lang="en-US"/>
              <a:pPr>
                <a:defRPr/>
              </a:pPr>
              <a:t>4/19/2013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85E9F-4CDD-4022-964F-CC7C4FED31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909B5-A1B4-4811-BE2A-FE4C4B59BA97}" type="datetimeFigureOut">
              <a:rPr lang="en-US"/>
              <a:pPr>
                <a:defRPr/>
              </a:pPr>
              <a:t>4/19/2013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A5ED5-5628-4BB4-9C4C-9E896B83D9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47CD2-9E7F-4856-A8B3-CDED489EECB9}" type="datetimeFigureOut">
              <a:rPr lang="en-US"/>
              <a:pPr>
                <a:defRPr/>
              </a:pPr>
              <a:t>4/19/2013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5E5DD-286F-4DC5-9A3A-E09A244C12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8BFB7E-51C5-4708-962B-5EA0C352337F}" type="datetimeFigureOut">
              <a:rPr lang="en-US"/>
              <a:pPr>
                <a:defRPr/>
              </a:pPr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15C9EF-7BA0-4D63-9C36-16B21E1719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PCell</a:t>
            </a:r>
            <a:r>
              <a:rPr lang="en-US" dirty="0" smtClean="0"/>
              <a:t> Interruptions for Inter-band CA</a:t>
            </a: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91122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Qualcomm Incorporated, </a:t>
            </a:r>
            <a:r>
              <a:rPr lang="en-US" dirty="0" err="1" smtClean="0">
                <a:solidFill>
                  <a:schemeClr val="tx1"/>
                </a:solidFill>
              </a:rPr>
              <a:t>Renesas</a:t>
            </a:r>
            <a:r>
              <a:rPr lang="en-US" dirty="0" smtClean="0">
                <a:solidFill>
                  <a:schemeClr val="tx1"/>
                </a:solidFill>
              </a:rPr>
              <a:t>, Intel</a:t>
            </a: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7308850" y="395288"/>
            <a:ext cx="13115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Calibri" pitchFamily="34" charset="0"/>
              </a:rPr>
              <a:t>R4-131951</a:t>
            </a:r>
            <a:endParaRPr lang="en-US" sz="2000" dirty="0">
              <a:latin typeface="Calibri" pitchFamily="34" charset="0"/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323850" y="404813"/>
            <a:ext cx="41640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dirty="0">
                <a:latin typeface="Calibri" pitchFamily="34" charset="0"/>
              </a:rPr>
              <a:t>3GPP TSG-RAN WG4 Meeting # </a:t>
            </a:r>
            <a:r>
              <a:rPr lang="en-GB" sz="2000" dirty="0" smtClean="0">
                <a:latin typeface="Calibri" pitchFamily="34" charset="0"/>
              </a:rPr>
              <a:t>66 </a:t>
            </a:r>
            <a:r>
              <a:rPr lang="en-GB" sz="2000" dirty="0" err="1" smtClean="0">
                <a:latin typeface="Calibri" pitchFamily="34" charset="0"/>
              </a:rPr>
              <a:t>bis</a:t>
            </a:r>
            <a:endParaRPr lang="en-US" sz="2000" dirty="0">
              <a:latin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</a:rPr>
              <a:t>Chicago, USA, 15</a:t>
            </a:r>
            <a:r>
              <a:rPr lang="en-US" sz="2000" baseline="30000" dirty="0" smtClean="0">
                <a:latin typeface="Calibri" pitchFamily="34" charset="0"/>
              </a:rPr>
              <a:t>th</a:t>
            </a:r>
            <a:r>
              <a:rPr lang="en-US" sz="2000" dirty="0" smtClean="0">
                <a:latin typeface="Calibri" pitchFamily="34" charset="0"/>
              </a:rPr>
              <a:t> – 19</a:t>
            </a:r>
            <a:r>
              <a:rPr lang="en-US" sz="2000" baseline="30000" dirty="0" smtClean="0">
                <a:latin typeface="Calibri" pitchFamily="34" charset="0"/>
              </a:rPr>
              <a:t>th</a:t>
            </a:r>
            <a:r>
              <a:rPr lang="en-US" sz="2000" dirty="0" smtClean="0">
                <a:latin typeface="Calibri" pitchFamily="34" charset="0"/>
              </a:rPr>
              <a:t>  April, </a:t>
            </a:r>
            <a:r>
              <a:rPr lang="en-US" sz="2000" dirty="0">
                <a:latin typeface="Calibri" pitchFamily="34" charset="0"/>
              </a:rPr>
              <a:t>2013</a:t>
            </a:r>
            <a:endParaRPr 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/>
              <a:t>PCell</a:t>
            </a:r>
            <a:r>
              <a:rPr lang="en-US" dirty="0" smtClean="0"/>
              <a:t> Interruptions for inter-band </a:t>
            </a:r>
            <a:r>
              <a:rPr lang="en-US" dirty="0" err="1" smtClean="0"/>
              <a:t>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8578850" cy="5373216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3000" dirty="0" err="1" smtClean="0"/>
              <a:t>PCell</a:t>
            </a:r>
            <a:r>
              <a:rPr lang="en-US" sz="3000" dirty="0" smtClean="0"/>
              <a:t> Interruptions to be allowed at </a:t>
            </a:r>
            <a:r>
              <a:rPr lang="en-US" sz="3000" dirty="0" err="1" smtClean="0"/>
              <a:t>SCell</a:t>
            </a:r>
            <a:r>
              <a:rPr lang="en-US" sz="3000" dirty="0" smtClean="0"/>
              <a:t> configuration/ </a:t>
            </a:r>
            <a:r>
              <a:rPr lang="en-US" sz="3000" dirty="0" err="1" smtClean="0"/>
              <a:t>deconfiguration</a:t>
            </a:r>
            <a:endParaRPr lang="en-US" sz="3000" dirty="0"/>
          </a:p>
          <a:p>
            <a:pPr lvl="1">
              <a:lnSpc>
                <a:spcPct val="90000"/>
              </a:lnSpc>
            </a:pPr>
            <a:r>
              <a:rPr lang="en-US" sz="2600" dirty="0" smtClean="0"/>
              <a:t>Interruptions are caused by the need to reconfigure the settings of the RF chains and turn on/off of </a:t>
            </a:r>
            <a:r>
              <a:rPr lang="en-US" sz="2600" dirty="0" err="1" smtClean="0"/>
              <a:t>SCell</a:t>
            </a:r>
            <a:r>
              <a:rPr lang="en-US" sz="2600" dirty="0" smtClean="0"/>
              <a:t> RF chain</a:t>
            </a:r>
          </a:p>
          <a:p>
            <a:pPr lvl="1">
              <a:lnSpc>
                <a:spcPct val="90000"/>
              </a:lnSpc>
            </a:pPr>
            <a:r>
              <a:rPr lang="en-US" sz="2600" dirty="0" smtClean="0"/>
              <a:t>Requirements to be decided in RAN4 #67(Fukuoka)</a:t>
            </a:r>
          </a:p>
          <a:p>
            <a:pPr marL="457200" lvl="1" indent="0">
              <a:lnSpc>
                <a:spcPct val="90000"/>
              </a:lnSpc>
              <a:buNone/>
            </a:pPr>
            <a:r>
              <a:rPr lang="en-US" sz="1900" dirty="0" smtClean="0"/>
              <a:t>	</a:t>
            </a:r>
          </a:p>
          <a:p>
            <a:pPr>
              <a:lnSpc>
                <a:spcPct val="90000"/>
              </a:lnSpc>
            </a:pPr>
            <a:r>
              <a:rPr lang="en-US" sz="3100" dirty="0" err="1" smtClean="0"/>
              <a:t>PCell</a:t>
            </a:r>
            <a:r>
              <a:rPr lang="en-US" sz="3100" dirty="0" smtClean="0"/>
              <a:t> Interruptions at </a:t>
            </a:r>
            <a:r>
              <a:rPr lang="en-US" sz="3100" dirty="0" err="1" smtClean="0"/>
              <a:t>SCell</a:t>
            </a:r>
            <a:r>
              <a:rPr lang="en-US" sz="3100" dirty="0" smtClean="0"/>
              <a:t> activation/deactivation and during deactivated </a:t>
            </a:r>
            <a:r>
              <a:rPr lang="en-US" sz="3100" dirty="0" err="1" smtClean="0"/>
              <a:t>SCell</a:t>
            </a:r>
            <a:r>
              <a:rPr lang="en-US" sz="3100" dirty="0" smtClean="0"/>
              <a:t> measurements</a:t>
            </a:r>
          </a:p>
          <a:p>
            <a:pPr lvl="1">
              <a:lnSpc>
                <a:spcPct val="90000"/>
              </a:lnSpc>
            </a:pPr>
            <a:r>
              <a:rPr lang="en-US" sz="2700" dirty="0" smtClean="0"/>
              <a:t>Interruptions are caused by turning on/off the </a:t>
            </a:r>
            <a:r>
              <a:rPr lang="en-US" sz="2700" dirty="0" err="1" smtClean="0"/>
              <a:t>SCell</a:t>
            </a:r>
            <a:r>
              <a:rPr lang="en-US" sz="2700" dirty="0" smtClean="0"/>
              <a:t> RF chain</a:t>
            </a:r>
          </a:p>
          <a:p>
            <a:pPr lvl="1">
              <a:lnSpc>
                <a:spcPct val="90000"/>
              </a:lnSpc>
            </a:pPr>
            <a:r>
              <a:rPr lang="en-US" sz="2700" dirty="0" smtClean="0"/>
              <a:t>Interested companies are asked to analyze the feasibility of allowing interruptions, power saving benefits and length of the interruption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77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PCell Interruptions for Inter-band CA</vt:lpstr>
      <vt:lpstr>PCell Interruptions for inter-band Ca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SCell activation/deactivation</dc:title>
  <dc:creator>Qualcomm User</dc:creator>
  <cp:lastModifiedBy>Qualcomm User</cp:lastModifiedBy>
  <cp:revision>30</cp:revision>
  <dcterms:created xsi:type="dcterms:W3CDTF">2013-01-30T08:06:48Z</dcterms:created>
  <dcterms:modified xsi:type="dcterms:W3CDTF">2013-04-19T14:15:17Z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-1670204986</vt:i4>
  </property>
  <property fmtid="{D5CDD505-2E9C-101B-9397-08002B2CF9AE}" pid="3" name="_NewReviewCycle">
    <vt:lpwstr/>
  </property>
  <property fmtid="{D5CDD505-2E9C-101B-9397-08002B2CF9AE}" pid="4" name="_EmailSubject">
    <vt:lpwstr>SCell Activation WF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Gheorghiu, Valentin</vt:lpwstr>
  </property>
</Properties>
</file>