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1B0B3-19E9-4863-AA5E-13344EBAE7C1}" type="datetimeFigureOut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3E0DA-4DF7-4494-9EAD-0C00AAC87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0224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1B0B3-19E9-4863-AA5E-13344EBAE7C1}" type="datetimeFigureOut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3E0DA-4DF7-4494-9EAD-0C00AAC87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536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1B0B3-19E9-4863-AA5E-13344EBAE7C1}" type="datetimeFigureOut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3E0DA-4DF7-4494-9EAD-0C00AAC87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1392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1B0B3-19E9-4863-AA5E-13344EBAE7C1}" type="datetimeFigureOut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3E0DA-4DF7-4494-9EAD-0C00AAC87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2839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1B0B3-19E9-4863-AA5E-13344EBAE7C1}" type="datetimeFigureOut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3E0DA-4DF7-4494-9EAD-0C00AAC87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3942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1B0B3-19E9-4863-AA5E-13344EBAE7C1}" type="datetimeFigureOut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3E0DA-4DF7-4494-9EAD-0C00AAC87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5151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1B0B3-19E9-4863-AA5E-13344EBAE7C1}" type="datetimeFigureOut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3E0DA-4DF7-4494-9EAD-0C00AAC87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9332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1B0B3-19E9-4863-AA5E-13344EBAE7C1}" type="datetimeFigureOut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3E0DA-4DF7-4494-9EAD-0C00AAC87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7759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1B0B3-19E9-4863-AA5E-13344EBAE7C1}" type="datetimeFigureOut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3E0DA-4DF7-4494-9EAD-0C00AAC87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1806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1B0B3-19E9-4863-AA5E-13344EBAE7C1}" type="datetimeFigureOut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3E0DA-4DF7-4494-9EAD-0C00AAC87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8570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1B0B3-19E9-4863-AA5E-13344EBAE7C1}" type="datetimeFigureOut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3E0DA-4DF7-4494-9EAD-0C00AAC87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7171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D1B0B3-19E9-4863-AA5E-13344EBAE7C1}" type="datetimeFigureOut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3E0DA-4DF7-4494-9EAD-0C00AAC87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0199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Way forward</a:t>
            </a:r>
            <a:r>
              <a:rPr kumimoji="1" lang="en-US" altLang="ja-JP" dirty="0" smtClean="0"/>
              <a:t> on Wideband RSRQ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Ericsson, ST-Ericsson, </a:t>
            </a:r>
            <a:r>
              <a:rPr kumimoji="1" lang="en-US" altLang="ja-JP" dirty="0" err="1" smtClean="0"/>
              <a:t>intel</a:t>
            </a:r>
            <a:r>
              <a:rPr kumimoji="1" lang="en-US" altLang="ja-JP" dirty="0" smtClean="0"/>
              <a:t>, Anritsu, </a:t>
            </a:r>
            <a:r>
              <a:rPr kumimoji="1" lang="en-US" altLang="ja-JP" dirty="0" err="1" smtClean="0"/>
              <a:t>Renesas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7164288" y="332656"/>
            <a:ext cx="15343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R4-131364</a:t>
            </a:r>
            <a:endParaRPr lang="ja-JP" altLang="en-US" sz="2400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23528" y="411922"/>
            <a:ext cx="52578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dirty="0"/>
              <a:t>3GPP TSG-RAN WG4 Meeting #6</a:t>
            </a:r>
            <a:r>
              <a:rPr lang="en-GB" dirty="0">
                <a:ea typeface="SimSun" pitchFamily="2" charset="-122"/>
              </a:rPr>
              <a:t>6bis</a:t>
            </a:r>
            <a:endParaRPr lang="en-US" altLang="zh-CN" dirty="0">
              <a:ea typeface="SimSun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ja-JP" dirty="0">
                <a:ea typeface="ＭＳ Ｐゴシック" charset="-128"/>
              </a:rPr>
              <a:t>Chicago, USA, 15th – 19th April </a:t>
            </a:r>
            <a:r>
              <a:rPr lang="en-US" altLang="ja-JP" dirty="0" smtClean="0">
                <a:ea typeface="ＭＳ Ｐゴシック" charset="-128"/>
              </a:rPr>
              <a:t>2013</a:t>
            </a:r>
            <a:endParaRPr lang="en-US" altLang="ja-JP" dirty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5467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</a:t>
            </a:r>
            <a:r>
              <a:rPr kumimoji="1" lang="en-US" altLang="ja-JP" dirty="0" smtClean="0"/>
              <a:t>ay forward on </a:t>
            </a:r>
            <a:r>
              <a:rPr lang="en-US" altLang="ja-JP" dirty="0" smtClean="0"/>
              <a:t>condition setup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2980928"/>
          </a:xfrm>
        </p:spPr>
        <p:txBody>
          <a:bodyPr>
            <a:noAutofit/>
          </a:bodyPr>
          <a:lstStyle/>
          <a:p>
            <a:pPr lvl="0"/>
            <a:r>
              <a:rPr lang="en-GB" altLang="ja-JP" sz="1600" dirty="0" smtClean="0"/>
              <a:t>RE config2 is used for wideband RSRQ testing</a:t>
            </a:r>
          </a:p>
          <a:p>
            <a:pPr lvl="1"/>
            <a:r>
              <a:rPr lang="en-GB" altLang="ja-JP" sz="1400" dirty="0" smtClean="0"/>
              <a:t>Where, Config2 means that o</a:t>
            </a:r>
            <a:r>
              <a:rPr lang="en-US" altLang="ja-JP" sz="1400" dirty="0" smtClean="0"/>
              <a:t>n </a:t>
            </a:r>
            <a:r>
              <a:rPr lang="en-US" altLang="ja-JP" sz="1400" dirty="0"/>
              <a:t>victim cell, </a:t>
            </a:r>
            <a:endParaRPr lang="en-US" altLang="ja-JP" sz="1400" dirty="0" smtClean="0"/>
          </a:p>
          <a:p>
            <a:pPr lvl="2"/>
            <a:r>
              <a:rPr lang="en-US" altLang="ja-JP" sz="1400" dirty="0" smtClean="0"/>
              <a:t>CRS </a:t>
            </a:r>
            <a:r>
              <a:rPr lang="en-US" altLang="ja-JP" sz="1400" dirty="0"/>
              <a:t>of antenna port 0 and 1 are transmitted </a:t>
            </a:r>
          </a:p>
          <a:p>
            <a:pPr lvl="2"/>
            <a:r>
              <a:rPr lang="en-US" altLang="ja-JP" sz="1400" dirty="0" smtClean="0"/>
              <a:t>PSS/SSS/PBCH are transmitted </a:t>
            </a:r>
            <a:endParaRPr lang="ja-JP" altLang="ja-JP" sz="1400" dirty="0"/>
          </a:p>
          <a:p>
            <a:pPr lvl="2"/>
            <a:r>
              <a:rPr lang="en-US" altLang="ja-JP" sz="1400" dirty="0"/>
              <a:t>all other RE are set with zero power </a:t>
            </a:r>
          </a:p>
          <a:p>
            <a:pPr lvl="0"/>
            <a:r>
              <a:rPr lang="en-GB" altLang="ja-JP" sz="1600" dirty="0" smtClean="0"/>
              <a:t>Test parameters </a:t>
            </a:r>
            <a:r>
              <a:rPr lang="en-GB" altLang="ja-JP" sz="1600" dirty="0"/>
              <a:t>for </a:t>
            </a:r>
            <a:r>
              <a:rPr lang="en-GB" altLang="ja-JP" sz="1600" dirty="0" err="1" smtClean="0"/>
              <a:t>Ês</a:t>
            </a:r>
            <a:r>
              <a:rPr lang="en-GB" altLang="ja-JP" sz="1600" dirty="0" smtClean="0"/>
              <a:t>/Iot1 </a:t>
            </a:r>
            <a:r>
              <a:rPr lang="en-GB" altLang="ja-JP" sz="1600" dirty="0"/>
              <a:t>≥ -</a:t>
            </a:r>
            <a:r>
              <a:rPr lang="en-GB" altLang="ja-JP" sz="1600" dirty="0" smtClean="0"/>
              <a:t>3dB</a:t>
            </a:r>
            <a:endParaRPr lang="ja-JP" altLang="ja-JP" sz="1600" dirty="0"/>
          </a:p>
          <a:p>
            <a:pPr lvl="1"/>
            <a:r>
              <a:rPr lang="en-GB" altLang="ja-JP" sz="1400" dirty="0"/>
              <a:t>Y ≥ </a:t>
            </a:r>
            <a:r>
              <a:rPr lang="en-GB" altLang="ja-JP" sz="1400" dirty="0" smtClean="0"/>
              <a:t>5dB, X and </a:t>
            </a:r>
            <a:r>
              <a:rPr lang="en-GB" altLang="ja-JP" sz="1400" dirty="0" err="1" smtClean="0"/>
              <a:t>Ês</a:t>
            </a:r>
            <a:r>
              <a:rPr lang="en-GB" altLang="ja-JP" sz="1400" dirty="0" smtClean="0"/>
              <a:t>/Iot2 is TBD</a:t>
            </a:r>
          </a:p>
          <a:p>
            <a:pPr lvl="2"/>
            <a:r>
              <a:rPr lang="en-GB" altLang="ja-JP" sz="1200" dirty="0" smtClean="0"/>
              <a:t>Exact value of Y, X, </a:t>
            </a:r>
            <a:r>
              <a:rPr lang="en-GB" altLang="ja-JP" sz="1200" dirty="0" err="1"/>
              <a:t>Ês</a:t>
            </a:r>
            <a:r>
              <a:rPr lang="en-GB" altLang="ja-JP" sz="1200" dirty="0"/>
              <a:t>/Iot2</a:t>
            </a:r>
            <a:r>
              <a:rPr lang="en-GB" altLang="ja-JP" sz="1200" dirty="0" smtClean="0"/>
              <a:t> </a:t>
            </a:r>
            <a:r>
              <a:rPr lang="en-GB" altLang="ja-JP" sz="1200" dirty="0"/>
              <a:t>will be decided in the #67 </a:t>
            </a:r>
            <a:r>
              <a:rPr lang="en-GB" altLang="ja-JP" sz="1200" dirty="0" smtClean="0"/>
              <a:t>meeting (Fukuoka)</a:t>
            </a:r>
          </a:p>
          <a:p>
            <a:r>
              <a:rPr lang="en-US" altLang="ja-JP" sz="1600" dirty="0" smtClean="0"/>
              <a:t>There is no limitation for UE implementation in the number </a:t>
            </a:r>
            <a:r>
              <a:rPr lang="en-US" altLang="ja-JP" sz="1600" dirty="0"/>
              <a:t>of </a:t>
            </a:r>
            <a:r>
              <a:rPr lang="en-US" altLang="ja-JP" sz="1600" dirty="0" smtClean="0"/>
              <a:t>RBs used for Wider bandwidth RSRQ measurements as long as it is greater than 6 PRBs.</a:t>
            </a:r>
          </a:p>
          <a:p>
            <a:r>
              <a:rPr lang="en-US" altLang="ja-JP" sz="1600" dirty="0" smtClean="0"/>
              <a:t>The basis for the Ideal wideband RSRQ value (under conditions where Io is not constant across the channel BW) is FFS</a:t>
            </a:r>
          </a:p>
          <a:p>
            <a:pPr lvl="1"/>
            <a:r>
              <a:rPr lang="en-US" altLang="ja-JP" sz="1200" dirty="0" smtClean="0"/>
              <a:t>Measurement accuracy is difference between Ideal wideband RSRQ and measured wideband RSRQ</a:t>
            </a:r>
          </a:p>
          <a:p>
            <a:endParaRPr lang="en-US" altLang="ja-JP" sz="1600" dirty="0" smtClean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900485" y="6485996"/>
            <a:ext cx="7559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1079872" y="5260446"/>
            <a:ext cx="2736850" cy="793750"/>
          </a:xfrm>
          <a:custGeom>
            <a:avLst/>
            <a:gdLst>
              <a:gd name="T0" fmla="*/ 0 w 1270"/>
              <a:gd name="T1" fmla="*/ 0 h 589"/>
              <a:gd name="T2" fmla="*/ 2736850 w 1270"/>
              <a:gd name="T3" fmla="*/ 0 h 589"/>
              <a:gd name="T4" fmla="*/ 2736850 w 1270"/>
              <a:gd name="T5" fmla="*/ 793750 h 58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270" h="589">
                <a:moveTo>
                  <a:pt x="0" y="0"/>
                </a:moveTo>
                <a:lnTo>
                  <a:pt x="1270" y="0"/>
                </a:lnTo>
                <a:lnTo>
                  <a:pt x="1270" y="589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816722" y="5260446"/>
            <a:ext cx="3384550" cy="792163"/>
          </a:xfrm>
          <a:custGeom>
            <a:avLst/>
            <a:gdLst>
              <a:gd name="T0" fmla="*/ 0 w 2132"/>
              <a:gd name="T1" fmla="*/ 792162 h 409"/>
              <a:gd name="T2" fmla="*/ 792163 w 2132"/>
              <a:gd name="T3" fmla="*/ 792162 h 409"/>
              <a:gd name="T4" fmla="*/ 792163 w 2132"/>
              <a:gd name="T5" fmla="*/ 0 h 409"/>
              <a:gd name="T6" fmla="*/ 3384550 w 2132"/>
              <a:gd name="T7" fmla="*/ 0 h 40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2" h="409">
                <a:moveTo>
                  <a:pt x="0" y="409"/>
                </a:moveTo>
                <a:lnTo>
                  <a:pt x="499" y="409"/>
                </a:lnTo>
                <a:lnTo>
                  <a:pt x="499" y="0"/>
                </a:lnTo>
                <a:lnTo>
                  <a:pt x="2132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7704510" y="6549496"/>
            <a:ext cx="792162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200"/>
              <a:t>Frequency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7272710" y="5189009"/>
            <a:ext cx="647700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200"/>
              <a:t>Io1 dBm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4751760" y="5909734"/>
            <a:ext cx="576262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200"/>
              <a:t>Io2 dBm</a:t>
            </a:r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900485" y="4749271"/>
            <a:ext cx="0" cy="1736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611560" y="4822296"/>
            <a:ext cx="215900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200"/>
              <a:t>Io</a:t>
            </a: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3816722" y="6197071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743697" y="6198659"/>
            <a:ext cx="1008063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i="1"/>
              <a:t>N </a:t>
            </a:r>
            <a:r>
              <a:rPr lang="en-US" altLang="ja-JP" sz="1200" i="1"/>
              <a:t>= 6 </a:t>
            </a:r>
            <a:r>
              <a:rPr lang="en-US" sz="1200" i="1"/>
              <a:t>RBs</a:t>
            </a: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1079872" y="5119159"/>
            <a:ext cx="611981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1187822" y="4965171"/>
            <a:ext cx="5976938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i="1"/>
              <a:t>AllowedmeasBW</a:t>
            </a:r>
            <a:r>
              <a:rPr lang="en-US" altLang="ja-JP" sz="1200" i="1"/>
              <a:t> = 50 RBs</a:t>
            </a:r>
            <a:endParaRPr lang="en-US" sz="1200" i="1"/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5616947" y="5333471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5688385" y="5549371"/>
            <a:ext cx="360362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200"/>
              <a:t>X dB</a:t>
            </a:r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1960935" y="6433591"/>
            <a:ext cx="574357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1400" dirty="0"/>
              <a:t>Wideband RSRQ ≤ (Reference RSRQ  - Y dB</a:t>
            </a:r>
            <a:r>
              <a:rPr lang="en-US" altLang="ja-JP" sz="1400" dirty="0" smtClean="0"/>
              <a:t>)</a:t>
            </a:r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383009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Company’s view on condition setup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6448167"/>
              </p:ext>
            </p:extLst>
          </p:nvPr>
        </p:nvGraphicFramePr>
        <p:xfrm>
          <a:off x="755576" y="1700808"/>
          <a:ext cx="7776864" cy="34301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2028"/>
                <a:gridCol w="1481279"/>
                <a:gridCol w="1233581"/>
                <a:gridCol w="860221"/>
                <a:gridCol w="894793"/>
                <a:gridCol w="1037481"/>
                <a:gridCol w="1037481"/>
              </a:tblGrid>
              <a:tr h="282233">
                <a:tc rowSpan="2">
                  <a:txBody>
                    <a:bodyPr/>
                    <a:lstStyle/>
                    <a:p>
                      <a:pPr algn="ctr"/>
                      <a:endParaRPr kumimoji="1" lang="ja-JP" altLang="en-US" sz="11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/>
                        <a:t>configuration</a:t>
                      </a:r>
                      <a:endParaRPr kumimoji="1" lang="ja-JP" altLang="en-US" sz="11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/>
                        <a:t>Min</a:t>
                      </a:r>
                      <a:r>
                        <a:rPr kumimoji="1" lang="en-US" altLang="ja-JP" sz="1100" baseline="0" dirty="0" smtClean="0"/>
                        <a:t> RBs assumed</a:t>
                      </a:r>
                      <a:endParaRPr kumimoji="1" lang="ja-JP" altLang="en-US" sz="1100" dirty="0"/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err="1" smtClean="0"/>
                        <a:t>Es</a:t>
                      </a:r>
                      <a:r>
                        <a:rPr kumimoji="1" lang="en-US" altLang="ja-JP" sz="1100" dirty="0" smtClean="0"/>
                        <a:t>/Iot1=-3dB</a:t>
                      </a:r>
                      <a:endParaRPr kumimoji="1" lang="ja-JP" altLang="en-US" sz="11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282233">
                <a:tc vMerge="1"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/>
                        <a:t>X</a:t>
                      </a:r>
                      <a:endParaRPr kumimoji="1" lang="ja-JP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/>
                        <a:t>Y</a:t>
                      </a:r>
                      <a:endParaRPr kumimoji="1" lang="ja-JP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err="1" smtClean="0"/>
                        <a:t>Es</a:t>
                      </a:r>
                      <a:r>
                        <a:rPr kumimoji="1" lang="en-US" altLang="ja-JP" sz="1100" dirty="0" smtClean="0"/>
                        <a:t>/Iot1</a:t>
                      </a:r>
                      <a:endParaRPr kumimoji="1" lang="ja-JP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err="1" smtClean="0"/>
                        <a:t>Es</a:t>
                      </a:r>
                      <a:r>
                        <a:rPr kumimoji="1" lang="en-US" altLang="ja-JP" sz="1100" dirty="0" smtClean="0"/>
                        <a:t>/Iot2</a:t>
                      </a:r>
                      <a:endParaRPr kumimoji="1" lang="ja-JP" altLang="en-US" sz="1100" dirty="0"/>
                    </a:p>
                  </a:txBody>
                  <a:tcPr anchor="ctr"/>
                </a:tc>
              </a:tr>
              <a:tr h="32476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Ericsson(R4-131548)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err="1" smtClean="0">
                          <a:solidFill>
                            <a:schemeClr val="tx1"/>
                          </a:solidFill>
                        </a:rPr>
                        <a:t>Config</a:t>
                      </a:r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 2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50 or larger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8.2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-3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2476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Huawei/</a:t>
                      </a:r>
                      <a:r>
                        <a:rPr kumimoji="1" lang="en-US" altLang="ja-JP" sz="1100" dirty="0" err="1" smtClean="0">
                          <a:solidFill>
                            <a:schemeClr val="tx1"/>
                          </a:solidFill>
                        </a:rPr>
                        <a:t>HiSiliicon</a:t>
                      </a:r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(R4-131120)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err="1" smtClean="0">
                          <a:solidFill>
                            <a:schemeClr val="tx1"/>
                          </a:solidFill>
                        </a:rPr>
                        <a:t>Config</a:t>
                      </a:r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 1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50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4.67 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4.4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-3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err="1" smtClean="0">
                          <a:solidFill>
                            <a:schemeClr val="tx1"/>
                          </a:solidFill>
                        </a:rPr>
                        <a:t>inf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5234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Intel(R4-131298 ,R4-13069)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err="1" smtClean="0">
                          <a:solidFill>
                            <a:schemeClr val="tx1"/>
                          </a:solidFill>
                        </a:rPr>
                        <a:t>Config</a:t>
                      </a:r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 2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50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5.7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-3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2476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1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Renesas</a:t>
                      </a:r>
                      <a:r>
                        <a:rPr kumimoji="1" lang="en-US" altLang="ja-JP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kumimoji="1" lang="en-US" altLang="ja-JP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1" lang="en-US" altLang="ja-JP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(R4-130109)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1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-3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anchor="ctr" horzOverflow="overflow"/>
                </a:tc>
              </a:tr>
              <a:tr h="28223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ZTE (R4-130255)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19.76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-1.76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1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anchor="ctr" horzOverflow="overflow"/>
                </a:tc>
              </a:tr>
              <a:tr h="2822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anchor="ctr" horzOverflow="overflow"/>
                </a:tc>
              </a:tr>
              <a:tr h="32476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Anritsu (R4-126092)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1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4.32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1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-3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066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2584</TotalTime>
  <Words>270</Words>
  <Application>Microsoft Office PowerPoint</Application>
  <PresentationFormat>画面に合わせる (4:3)</PresentationFormat>
  <Paragraphs>73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Way forward on Wideband RSRQ</vt:lpstr>
      <vt:lpstr>Way forward on condition setup</vt:lpstr>
      <vt:lpstr>Company’s view on condition setup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Wideband RSRQ</dc:title>
  <dc:creator>DOCOMO</dc:creator>
  <cp:lastModifiedBy>DOCOMO</cp:lastModifiedBy>
  <cp:revision>48</cp:revision>
  <dcterms:created xsi:type="dcterms:W3CDTF">2013-04-10T02:50:14Z</dcterms:created>
  <dcterms:modified xsi:type="dcterms:W3CDTF">2013-04-19T19:11:02Z</dcterms:modified>
</cp:coreProperties>
</file>