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0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98364-DB44-40C8-ACE6-E6A1C9E9BFA0}" type="datetimeFigureOut">
              <a:rPr lang="en-US"/>
              <a:pPr>
                <a:defRPr/>
              </a:pPr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5952-50BE-49B7-9814-4843FC10AD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EB324-643F-43A8-AE47-065B1CE58870}" type="datetimeFigureOut">
              <a:rPr lang="en-US"/>
              <a:pPr>
                <a:defRPr/>
              </a:pPr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74F8A-A8F0-4C91-826A-6F18AABB0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6010F-5974-4A9B-9340-7EF9ABECCD14}" type="datetimeFigureOut">
              <a:rPr lang="en-US"/>
              <a:pPr>
                <a:defRPr/>
              </a:pPr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683F7-F3E6-40E2-9337-E8D2A5AD21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8145B-3B90-4A04-96F1-163B061C021D}" type="datetimeFigureOut">
              <a:rPr lang="en-US"/>
              <a:pPr>
                <a:defRPr/>
              </a:pPr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8BC43-1888-457C-AD45-08755CA1F3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F7825-22AB-43D6-BDDE-DD283A63715F}" type="datetimeFigureOut">
              <a:rPr lang="en-US"/>
              <a:pPr>
                <a:defRPr/>
              </a:pPr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00518-7A5B-4E0D-8F01-713349EF0A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FAB66-F258-4C5F-8F98-31F61D9BBAA0}" type="datetimeFigureOut">
              <a:rPr lang="en-US"/>
              <a:pPr>
                <a:defRPr/>
              </a:pPr>
              <a:t>2/1/2013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31A65-6857-461A-93D3-0ABA505FB9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F796-BA56-4E02-9BBA-ACBA17851536}" type="datetimeFigureOut">
              <a:rPr lang="en-US"/>
              <a:pPr>
                <a:defRPr/>
              </a:pPr>
              <a:t>2/1/2013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5C9BA-78D1-4EF6-B1BC-FC65285DDE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5EBD9-51EA-4625-9E8F-160B9C065EEB}" type="datetimeFigureOut">
              <a:rPr lang="en-US"/>
              <a:pPr>
                <a:defRPr/>
              </a:pPr>
              <a:t>2/1/2013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ABDD5-BA2A-4567-9EE9-2B9ABFA197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A1F79-B0CA-4E1A-AC1B-2201005CDF0B}" type="datetimeFigureOut">
              <a:rPr lang="en-US"/>
              <a:pPr>
                <a:defRPr/>
              </a:pPr>
              <a:t>2/1/2013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85E9F-4CDD-4022-964F-CC7C4FED31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909B5-A1B4-4811-BE2A-FE4C4B59BA97}" type="datetimeFigureOut">
              <a:rPr lang="en-US"/>
              <a:pPr>
                <a:defRPr/>
              </a:pPr>
              <a:t>2/1/2013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A5ED5-5628-4BB4-9C4C-9E896B83D9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47CD2-9E7F-4856-A8B3-CDED489EECB9}" type="datetimeFigureOut">
              <a:rPr lang="en-US"/>
              <a:pPr>
                <a:defRPr/>
              </a:pPr>
              <a:t>2/1/2013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5E5DD-286F-4DC5-9A3A-E09A244C12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8BFB7E-51C5-4708-962B-5EA0C352337F}" type="datetimeFigureOut">
              <a:rPr lang="en-US"/>
              <a:pPr>
                <a:defRPr/>
              </a:pPr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15C9EF-7BA0-4D63-9C36-16B21E1719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Way Forward on SCell Activation/Deactivation Delay</a:t>
            </a: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91122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Qualcomm Incorporated, </a:t>
            </a:r>
            <a:r>
              <a:rPr lang="en-US" dirty="0" err="1" smtClean="0">
                <a:solidFill>
                  <a:schemeClr val="tx1"/>
                </a:solidFill>
              </a:rPr>
              <a:t>Renesas</a:t>
            </a:r>
            <a:r>
              <a:rPr lang="en-US" dirty="0" smtClean="0">
                <a:solidFill>
                  <a:schemeClr val="tx1"/>
                </a:solidFill>
              </a:rPr>
              <a:t>, Ericsson, ST-Ericsson,  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7308850" y="395288"/>
            <a:ext cx="1311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Calibri" pitchFamily="34" charset="0"/>
              </a:rPr>
              <a:t>R4-130828</a:t>
            </a: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323850" y="404813"/>
            <a:ext cx="41640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>
                <a:latin typeface="Calibri" pitchFamily="34" charset="0"/>
              </a:rPr>
              <a:t>3GPP TSG-RAN WG4 Meeting # 66</a:t>
            </a:r>
            <a:endParaRPr lang="en-US" sz="2000">
              <a:latin typeface="Calibri" pitchFamily="34" charset="0"/>
            </a:endParaRPr>
          </a:p>
          <a:p>
            <a:r>
              <a:rPr lang="en-US" sz="2000">
                <a:latin typeface="Calibri" pitchFamily="34" charset="0"/>
              </a:rPr>
              <a:t>St. Julian’s, Malta, 28 Jan - 1 Feb, 2013</a:t>
            </a:r>
            <a:endParaRPr 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Activation/Deactivation Minimum Requirements for Rel.10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8578850" cy="5373216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</a:pPr>
            <a:r>
              <a:rPr lang="en-US" sz="3000" dirty="0" smtClean="0"/>
              <a:t>Both typical case(cold-start 2) and worst case(cold-start 1) will be captured in 36.133</a:t>
            </a:r>
          </a:p>
          <a:p>
            <a:pPr lvl="1">
              <a:lnSpc>
                <a:spcPct val="90000"/>
              </a:lnSpc>
            </a:pPr>
            <a:r>
              <a:rPr lang="en-US" sz="2600" dirty="0" smtClean="0"/>
              <a:t>Typical case requirement:</a:t>
            </a:r>
          </a:p>
          <a:p>
            <a:pPr lvl="2">
              <a:lnSpc>
                <a:spcPct val="90000"/>
              </a:lnSpc>
            </a:pPr>
            <a:r>
              <a:rPr lang="en-US" sz="2200" dirty="0" err="1" smtClean="0"/>
              <a:t>SCell</a:t>
            </a:r>
            <a:r>
              <a:rPr lang="en-US" sz="2200" dirty="0" smtClean="0"/>
              <a:t> Activation time is 24ms (the UE shall be able to receive DL signals on the </a:t>
            </a:r>
            <a:r>
              <a:rPr lang="en-US" sz="2200" dirty="0" err="1" smtClean="0"/>
              <a:t>SCell</a:t>
            </a:r>
            <a:r>
              <a:rPr lang="en-US" sz="2200" dirty="0" smtClean="0"/>
              <a:t> and transmit valid UL signals for the </a:t>
            </a:r>
            <a:r>
              <a:rPr lang="en-US" sz="2200" dirty="0" err="1" smtClean="0"/>
              <a:t>SCell</a:t>
            </a:r>
            <a:r>
              <a:rPr lang="en-US" sz="2200" dirty="0" smtClean="0"/>
              <a:t> at N+24ms where N is the </a:t>
            </a:r>
            <a:r>
              <a:rPr lang="en-US" sz="2200" dirty="0" err="1" smtClean="0"/>
              <a:t>subframe</a:t>
            </a:r>
            <a:r>
              <a:rPr lang="en-US" sz="2200" dirty="0" smtClean="0"/>
              <a:t> when the </a:t>
            </a:r>
            <a:r>
              <a:rPr lang="en-US" sz="2200" dirty="0" err="1" smtClean="0"/>
              <a:t>SCell</a:t>
            </a:r>
            <a:r>
              <a:rPr lang="en-US" sz="2200" dirty="0" smtClean="0"/>
              <a:t> activation command is received)</a:t>
            </a:r>
          </a:p>
          <a:p>
            <a:pPr lvl="2">
              <a:lnSpc>
                <a:spcPct val="90000"/>
              </a:lnSpc>
            </a:pPr>
            <a:r>
              <a:rPr lang="en-US" sz="2200" dirty="0" smtClean="0"/>
              <a:t>Side condition: </a:t>
            </a:r>
          </a:p>
          <a:p>
            <a:pPr lvl="3">
              <a:lnSpc>
                <a:spcPct val="90000"/>
              </a:lnSpc>
            </a:pPr>
            <a:r>
              <a:rPr lang="en-US" sz="1900" dirty="0" smtClean="0"/>
              <a:t>UE sent a valid report within max([5] measurement cycles, [5] DRX cycles) before the </a:t>
            </a:r>
            <a:r>
              <a:rPr lang="en-US" sz="1900" dirty="0" err="1" smtClean="0"/>
              <a:t>SCell</a:t>
            </a:r>
            <a:r>
              <a:rPr lang="en-US" sz="1900" dirty="0" smtClean="0"/>
              <a:t> activation is received by the UE</a:t>
            </a:r>
          </a:p>
          <a:p>
            <a:pPr lvl="3">
              <a:lnSpc>
                <a:spcPct val="90000"/>
              </a:lnSpc>
            </a:pPr>
            <a:r>
              <a:rPr lang="en-US" sz="1900" dirty="0" err="1" smtClean="0"/>
              <a:t>SCell</a:t>
            </a:r>
            <a:r>
              <a:rPr lang="en-US" sz="1900" dirty="0" smtClean="0"/>
              <a:t> remains detectable according to the cell identification conditions in section 8.3.3.2 during this time</a:t>
            </a:r>
          </a:p>
          <a:p>
            <a:pPr lvl="1">
              <a:lnSpc>
                <a:spcPct val="90000"/>
              </a:lnSpc>
            </a:pPr>
            <a:r>
              <a:rPr lang="en-US" sz="2600" dirty="0" smtClean="0"/>
              <a:t>Worst case  </a:t>
            </a:r>
          </a:p>
          <a:p>
            <a:pPr lvl="2">
              <a:lnSpc>
                <a:spcPct val="90000"/>
              </a:lnSpc>
            </a:pPr>
            <a:r>
              <a:rPr lang="en-US" sz="2200" dirty="0" err="1" smtClean="0"/>
              <a:t>SCell</a:t>
            </a:r>
            <a:r>
              <a:rPr lang="en-US" sz="2200" dirty="0" smtClean="0"/>
              <a:t> Activation time is 24+X </a:t>
            </a:r>
            <a:r>
              <a:rPr lang="en-US" sz="2200" dirty="0" err="1" smtClean="0"/>
              <a:t>ms</a:t>
            </a:r>
            <a:r>
              <a:rPr lang="en-US" sz="2200" dirty="0" smtClean="0"/>
              <a:t>, X is the time required to acquire PSS/SSS with -3dB </a:t>
            </a:r>
            <a:r>
              <a:rPr lang="en-US" sz="2200" dirty="0" err="1" smtClean="0"/>
              <a:t>Es</a:t>
            </a:r>
            <a:r>
              <a:rPr lang="en-US" sz="2200" dirty="0" smtClean="0"/>
              <a:t>/</a:t>
            </a:r>
            <a:r>
              <a:rPr lang="en-US" sz="2200" dirty="0" err="1" smtClean="0"/>
              <a:t>Iot</a:t>
            </a:r>
            <a:r>
              <a:rPr lang="en-US" sz="2200" dirty="0" smtClean="0"/>
              <a:t> in ETU70, AWGN, EPA5(known cell ID)</a:t>
            </a:r>
          </a:p>
          <a:p>
            <a:pPr lvl="3">
              <a:lnSpc>
                <a:spcPct val="90000"/>
              </a:lnSpc>
            </a:pPr>
            <a:r>
              <a:rPr lang="en-US" sz="1900" dirty="0" smtClean="0"/>
              <a:t>Receive time difference at the UE between </a:t>
            </a:r>
            <a:r>
              <a:rPr lang="en-US" sz="1900" dirty="0" err="1" smtClean="0"/>
              <a:t>PCell</a:t>
            </a:r>
            <a:r>
              <a:rPr lang="en-US" sz="1900" dirty="0" smtClean="0"/>
              <a:t> and </a:t>
            </a:r>
            <a:r>
              <a:rPr lang="en-US" sz="1900" dirty="0" err="1" smtClean="0"/>
              <a:t>SCell</a:t>
            </a:r>
            <a:r>
              <a:rPr lang="en-US" sz="1900" dirty="0" smtClean="0"/>
              <a:t> is up to +-31.3us</a:t>
            </a:r>
          </a:p>
          <a:p>
            <a:pPr lvl="3">
              <a:lnSpc>
                <a:spcPct val="90000"/>
              </a:lnSpc>
            </a:pPr>
            <a:r>
              <a:rPr lang="en-US" sz="1900" dirty="0" smtClean="0"/>
              <a:t>Companies to bring proposals for X at RAN4#66-Bis	</a:t>
            </a:r>
          </a:p>
          <a:p>
            <a:pPr>
              <a:lnSpc>
                <a:spcPct val="90000"/>
              </a:lnSpc>
            </a:pPr>
            <a:r>
              <a:rPr lang="en-US" sz="3100" dirty="0" smtClean="0"/>
              <a:t>BS can assume </a:t>
            </a:r>
            <a:r>
              <a:rPr lang="en-US" sz="3100" dirty="0" err="1" smtClean="0"/>
              <a:t>PCell</a:t>
            </a:r>
            <a:r>
              <a:rPr lang="en-US" sz="3100" dirty="0" smtClean="0"/>
              <a:t> will not be impacted(no interruptions) after N+9 (N is the </a:t>
            </a:r>
            <a:r>
              <a:rPr lang="en-US" sz="3100" dirty="0" err="1" smtClean="0"/>
              <a:t>subframe</a:t>
            </a:r>
            <a:r>
              <a:rPr lang="en-US" sz="3100" dirty="0" smtClean="0"/>
              <a:t> when the </a:t>
            </a:r>
            <a:r>
              <a:rPr lang="en-US" sz="3100" dirty="0" err="1" smtClean="0"/>
              <a:t>SCell</a:t>
            </a:r>
            <a:r>
              <a:rPr lang="en-US" sz="3100" dirty="0" smtClean="0"/>
              <a:t> activation command is received by UE)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to capture the requirement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Minimum Requirements will be captured in 36.133</a:t>
            </a:r>
          </a:p>
          <a:p>
            <a:pPr lvl="1"/>
            <a:r>
              <a:rPr lang="en-US" dirty="0" smtClean="0"/>
              <a:t>TBD in which section the requirements will be captured</a:t>
            </a:r>
          </a:p>
          <a:p>
            <a:r>
              <a:rPr lang="en-US" dirty="0" smtClean="0"/>
              <a:t>LS will be sent to RAN1/2 to inform them of the RAN4 agreements</a:t>
            </a:r>
          </a:p>
          <a:p>
            <a:pPr lvl="1"/>
            <a:r>
              <a:rPr lang="en-US" dirty="0" smtClean="0"/>
              <a:t>Ask RAN1/2 to update the specifications to reflect the RAN4 agreements </a:t>
            </a:r>
          </a:p>
          <a:p>
            <a:pPr lvl="1"/>
            <a:r>
              <a:rPr lang="en-US" dirty="0" smtClean="0"/>
              <a:t>Indicate </a:t>
            </a:r>
            <a:r>
              <a:rPr lang="en-US" dirty="0"/>
              <a:t>in the LS that if a UE performs better than the minimum requirements, this UE and network may </a:t>
            </a:r>
            <a:r>
              <a:rPr lang="en-US" dirty="0" smtClean="0"/>
              <a:t>benefit from </a:t>
            </a:r>
            <a:r>
              <a:rPr lang="en-US" dirty="0"/>
              <a:t>allowing activation of the </a:t>
            </a:r>
            <a:r>
              <a:rPr lang="en-US" dirty="0" err="1"/>
              <a:t>SCell</a:t>
            </a:r>
            <a:r>
              <a:rPr lang="en-US" dirty="0"/>
              <a:t> whenever the UE is ready to do </a:t>
            </a:r>
            <a:r>
              <a:rPr lang="en-US" dirty="0" smtClean="0"/>
              <a:t>so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282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SCell Activation/Deactivation Delay</vt:lpstr>
      <vt:lpstr>Activation/Deactivation Minimum Requirements for Rel.10</vt:lpstr>
      <vt:lpstr>How to capture the requirement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SCell activation/deactivation</dc:title>
  <dc:creator>Qualcomm User</dc:creator>
  <cp:lastModifiedBy>Qualcomm User</cp:lastModifiedBy>
  <cp:revision>24</cp:revision>
  <dcterms:created xsi:type="dcterms:W3CDTF">2013-01-30T08:06:48Z</dcterms:created>
  <dcterms:modified xsi:type="dcterms:W3CDTF">2013-02-01T07:47:35Z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-1670204986</vt:i4>
  </property>
  <property fmtid="{D5CDD505-2E9C-101B-9397-08002B2CF9AE}" pid="3" name="_NewReviewCycle">
    <vt:lpwstr/>
  </property>
  <property fmtid="{D5CDD505-2E9C-101B-9397-08002B2CF9AE}" pid="4" name="_EmailSubject">
    <vt:lpwstr>SCell Activation WF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Gheorghiu, Valentin</vt:lpwstr>
  </property>
</Properties>
</file>