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E15F9-0580-4121-884A-BFA8D5F69515}" type="datetimeFigureOut">
              <a:rPr kumimoji="1" lang="ja-JP" altLang="en-US" smtClean="0"/>
              <a:t>2012/3/29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D77F3-8CC1-42D7-B980-59D28FF4861C}" type="slidenum">
              <a:rPr kumimoji="1" lang="ja-JP" altLang="en-US" smtClean="0"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3568" y="2924944"/>
            <a:ext cx="7772400" cy="1470025"/>
          </a:xfrm>
        </p:spPr>
        <p:txBody>
          <a:bodyPr/>
          <a:lstStyle/>
          <a:p>
            <a:r>
              <a:rPr kumimoji="1" lang="en-US" altLang="ja-JP" dirty="0" smtClean="0"/>
              <a:t>Updated WF for Japanese 900MHz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5373216"/>
            <a:ext cx="6400800" cy="625624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SOFTBANK MOBILE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7020272" y="260648"/>
            <a:ext cx="1728192" cy="576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2800" dirty="0" smtClean="0"/>
              <a:t>R4-122134</a:t>
            </a:r>
            <a:endParaRPr kumimoji="1" lang="ja-JP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827584" y="1700808"/>
            <a:ext cx="7344816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ja-JP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サブタイトル 2"/>
          <p:cNvSpPr txBox="1">
            <a:spLocks/>
          </p:cNvSpPr>
          <p:nvPr/>
        </p:nvSpPr>
        <p:spPr>
          <a:xfrm>
            <a:off x="395536" y="260648"/>
            <a:ext cx="5472608" cy="2160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2400" noProof="0" dirty="0" smtClean="0"/>
              <a:t>3GPP TSG-RAN WG4 Meeting #62bis</a:t>
            </a:r>
            <a:br>
              <a:rPr lang="en-US" altLang="ja-JP" sz="2400" noProof="0" dirty="0" smtClean="0"/>
            </a:br>
            <a:r>
              <a:rPr lang="en-US" altLang="ja-JP" sz="2400" noProof="0" dirty="0" err="1" smtClean="0"/>
              <a:t>Jeju</a:t>
            </a:r>
            <a:r>
              <a:rPr lang="en-US" altLang="ja-JP" sz="2400" noProof="0" dirty="0" smtClean="0"/>
              <a:t> Island, Korea, 26</a:t>
            </a:r>
            <a:r>
              <a:rPr lang="en-US" altLang="ja-JP" sz="2400" baseline="30000" noProof="0" dirty="0" smtClean="0"/>
              <a:t>th</a:t>
            </a:r>
            <a:r>
              <a:rPr lang="en-US" altLang="ja-JP" sz="2400" noProof="0" dirty="0" smtClean="0"/>
              <a:t> -30</a:t>
            </a:r>
            <a:r>
              <a:rPr lang="en-US" altLang="ja-JP" sz="2400" baseline="30000" noProof="0" dirty="0" smtClean="0"/>
              <a:t>th</a:t>
            </a:r>
            <a:r>
              <a:rPr lang="en-US" altLang="ja-JP" sz="2400" noProof="0" dirty="0" smtClean="0"/>
              <a:t>, March, 2012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altLang="ja-JP" sz="2400" dirty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ja-JP" sz="2400" noProof="0" dirty="0" smtClean="0"/>
              <a:t>Agenda: 8.2.2</a:t>
            </a:r>
            <a:br>
              <a:rPr lang="en-US" altLang="ja-JP" sz="2400" noProof="0" dirty="0" smtClean="0"/>
            </a:br>
            <a:r>
              <a:rPr lang="en-US" altLang="ja-JP" sz="2400" noProof="0" dirty="0" smtClean="0"/>
              <a:t>Document for: Approval</a:t>
            </a:r>
            <a:endParaRPr kumimoji="1" lang="ja-JP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kumimoji="1" lang="en-US" altLang="ja-JP" dirty="0" smtClean="0"/>
              <a:t>For W-CDMA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r>
              <a:rPr kumimoji="1" lang="en-US" altLang="ja-JP" dirty="0" smtClean="0"/>
              <a:t>It is proposed that:</a:t>
            </a:r>
          </a:p>
          <a:p>
            <a:r>
              <a:rPr kumimoji="1" lang="en-US" altLang="ja-JP" dirty="0" smtClean="0"/>
              <a:t>Final CR is input to reflect Japanese 900MHz Regulatory Requirements to Band VIII from [Rel.8] in the next meeting,</a:t>
            </a:r>
            <a:endParaRPr lang="en-US" altLang="ja-JP" dirty="0"/>
          </a:p>
          <a:p>
            <a:r>
              <a:rPr lang="en-US" altLang="ja-JP" dirty="0" smtClean="0"/>
              <a:t>And t</a:t>
            </a:r>
            <a:r>
              <a:rPr kumimoji="1" lang="en-US" altLang="ja-JP" dirty="0" smtClean="0"/>
              <a:t>hat concludes the study for W-CDMA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kumimoji="1" lang="en-US" altLang="ja-JP" dirty="0" smtClean="0"/>
              <a:t>For LTE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ja-JP" dirty="0" smtClean="0"/>
              <a:t>As assumptions, It </a:t>
            </a:r>
            <a:r>
              <a:rPr lang="en-US" altLang="ja-JP" dirty="0"/>
              <a:t>is proposed that:</a:t>
            </a:r>
          </a:p>
          <a:p>
            <a:r>
              <a:rPr lang="en-US" altLang="ja-JP" dirty="0" smtClean="0"/>
              <a:t>For the time being, only 5 and 10 MHz are considered and 10MHz deployment is limited to upper 10MHz(905-915/950-960),</a:t>
            </a:r>
          </a:p>
          <a:p>
            <a:r>
              <a:rPr kumimoji="1" lang="en-US" altLang="ja-JP" dirty="0" smtClean="0"/>
              <a:t>Limiting UL RB allocation is considered for </a:t>
            </a:r>
            <a:r>
              <a:rPr lang="en-US" altLang="ja-JP" dirty="0" smtClean="0"/>
              <a:t>satisfying </a:t>
            </a:r>
            <a:r>
              <a:rPr kumimoji="1" lang="en-US" altLang="ja-JP" dirty="0" smtClean="0"/>
              <a:t>protection requirement,</a:t>
            </a:r>
          </a:p>
          <a:p>
            <a:endParaRPr lang="en-US" altLang="ja-JP" dirty="0"/>
          </a:p>
          <a:p>
            <a:pPr>
              <a:buNone/>
            </a:pPr>
            <a:r>
              <a:rPr lang="en-US" altLang="ja-JP" dirty="0" smtClean="0"/>
              <a:t>As a timeline, it is proposed that:</a:t>
            </a:r>
          </a:p>
          <a:p>
            <a:pPr>
              <a:buNone/>
            </a:pPr>
            <a:r>
              <a:rPr lang="ja-JP" altLang="en-US" dirty="0" smtClean="0"/>
              <a:t>・  </a:t>
            </a:r>
            <a:r>
              <a:rPr lang="en-US" altLang="ja-JP" dirty="0" smtClean="0"/>
              <a:t>Evaluation of limitations</a:t>
            </a:r>
            <a:r>
              <a:rPr lang="en-US" altLang="ja-JP" dirty="0" smtClean="0"/>
              <a:t> is concluded by August RAN4 meeting </a:t>
            </a:r>
            <a:endParaRPr lang="en-US" altLang="ja-JP" dirty="0" smtClean="0"/>
          </a:p>
          <a:p>
            <a:pPr>
              <a:buNone/>
            </a:pPr>
            <a:endParaRPr kumimoji="1" lang="en-US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111</Words>
  <Application>Microsoft Office PowerPoint</Application>
  <PresentationFormat>画面に合わせる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Updated WF for Japanese 900MHz</vt:lpstr>
      <vt:lpstr>For W-CDMA</vt:lpstr>
      <vt:lpstr>For LTE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Updated WF for Japanese 900MHz</dc:title>
  <dc:creator>KIHARA</dc:creator>
  <cp:lastModifiedBy>KIHARA</cp:lastModifiedBy>
  <cp:revision>2</cp:revision>
  <dcterms:created xsi:type="dcterms:W3CDTF">2012-03-29T02:05:34Z</dcterms:created>
  <dcterms:modified xsi:type="dcterms:W3CDTF">2012-03-29T02:30:48Z</dcterms:modified>
</cp:coreProperties>
</file>