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1448" r:id="rId2"/>
    <p:sldId id="1465" r:id="rId3"/>
    <p:sldId id="1464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61">
          <p15:clr>
            <a:srgbClr val="A4A3A4"/>
          </p15:clr>
        </p15:guide>
        <p15:guide id="2" pos="21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1423"/>
    <a:srgbClr val="072850"/>
    <a:srgbClr val="6881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B8BC5F-5B60-C645-A867-3BE22F1ED075}" v="2" dt="2025-09-22T06:38:46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1"/>
    <p:restoredTop sz="94661"/>
  </p:normalViewPr>
  <p:slideViewPr>
    <p:cSldViewPr snapToGrid="0">
      <p:cViewPr varScale="1">
        <p:scale>
          <a:sx n="78" d="100"/>
          <a:sy n="78" d="100"/>
        </p:scale>
        <p:origin x="8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61"/>
        <p:guide pos="21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ang Feng" userId="6a705740-869b-4526-84ce-dd083d2e7ba2" providerId="ADAL" clId="{79FF61B5-11B9-5B00-AE1A-A89862ABFCE0}"/>
    <pc:docChg chg="undo custSel delSld modSld">
      <pc:chgData name="Xiang Feng" userId="6a705740-869b-4526-84ce-dd083d2e7ba2" providerId="ADAL" clId="{79FF61B5-11B9-5B00-AE1A-A89862ABFCE0}" dt="2025-09-22T08:38:04.264" v="577" actId="20577"/>
      <pc:docMkLst>
        <pc:docMk/>
      </pc:docMkLst>
      <pc:sldChg chg="modSp mod">
        <pc:chgData name="Xiang Feng" userId="6a705740-869b-4526-84ce-dd083d2e7ba2" providerId="ADAL" clId="{79FF61B5-11B9-5B00-AE1A-A89862ABFCE0}" dt="2025-09-22T08:38:04.264" v="577" actId="20577"/>
        <pc:sldMkLst>
          <pc:docMk/>
          <pc:sldMk cId="565213310" sldId="1464"/>
        </pc:sldMkLst>
        <pc:spChg chg="mod">
          <ac:chgData name="Xiang Feng" userId="6a705740-869b-4526-84ce-dd083d2e7ba2" providerId="ADAL" clId="{79FF61B5-11B9-5B00-AE1A-A89862ABFCE0}" dt="2025-09-22T08:38:04.264" v="577" actId="20577"/>
          <ac:spMkLst>
            <pc:docMk/>
            <pc:sldMk cId="565213310" sldId="1464"/>
            <ac:spMk id="10" creationId="{1F526E6E-D4C1-061C-370C-1F5B9BE510AE}"/>
          </ac:spMkLst>
        </pc:spChg>
      </pc:sldChg>
      <pc:sldChg chg="modSp mod">
        <pc:chgData name="Xiang Feng" userId="6a705740-869b-4526-84ce-dd083d2e7ba2" providerId="ADAL" clId="{79FF61B5-11B9-5B00-AE1A-A89862ABFCE0}" dt="2025-09-22T06:32:28.961" v="160" actId="20577"/>
        <pc:sldMkLst>
          <pc:docMk/>
          <pc:sldMk cId="2908418962" sldId="1465"/>
        </pc:sldMkLst>
        <pc:spChg chg="mod">
          <ac:chgData name="Xiang Feng" userId="6a705740-869b-4526-84ce-dd083d2e7ba2" providerId="ADAL" clId="{79FF61B5-11B9-5B00-AE1A-A89862ABFCE0}" dt="2025-09-22T06:32:28.961" v="160" actId="20577"/>
          <ac:spMkLst>
            <pc:docMk/>
            <pc:sldMk cId="2908418962" sldId="1465"/>
            <ac:spMk id="2" creationId="{45D90067-35BB-6724-03E6-F663C3EF7A38}"/>
          </ac:spMkLst>
        </pc:spChg>
      </pc:sldChg>
      <pc:sldChg chg="modSp del mod">
        <pc:chgData name="Xiang Feng" userId="6a705740-869b-4526-84ce-dd083d2e7ba2" providerId="ADAL" clId="{79FF61B5-11B9-5B00-AE1A-A89862ABFCE0}" dt="2025-09-22T02:24:23.705" v="92" actId="2696"/>
        <pc:sldMkLst>
          <pc:docMk/>
          <pc:sldMk cId="2217560358" sldId="1466"/>
        </pc:sldMkLst>
        <pc:spChg chg="mod">
          <ac:chgData name="Xiang Feng" userId="6a705740-869b-4526-84ce-dd083d2e7ba2" providerId="ADAL" clId="{79FF61B5-11B9-5B00-AE1A-A89862ABFCE0}" dt="2025-09-22T02:15:21.411" v="91" actId="20577"/>
          <ac:spMkLst>
            <pc:docMk/>
            <pc:sldMk cId="2217560358" sldId="1466"/>
            <ac:spMk id="3" creationId="{D5F43AB7-B3E4-676A-E840-8F2B64C03275}"/>
          </ac:spMkLst>
        </pc:spChg>
      </pc:sldChg>
    </pc:docChg>
  </pc:docChgLst>
  <pc:docChgLst>
    <pc:chgData name="来宾用户" userId="S::urn:spo:tenantanon#01faf724-27b1-4ae6-8679-9a5c3b5735a9::" providerId="AD" clId="Web-{7772762D-D518-8C27-61CB-56AD33F3EEA5}"/>
    <pc:docChg chg="modSld">
      <pc:chgData name="来宾用户" userId="S::urn:spo:tenantanon#01faf724-27b1-4ae6-8679-9a5c3b5735a9::" providerId="AD" clId="Web-{7772762D-D518-8C27-61CB-56AD33F3EEA5}" dt="2025-09-19T08:51:24.056" v="10" actId="20577"/>
      <pc:docMkLst>
        <pc:docMk/>
      </pc:docMkLst>
      <pc:sldChg chg="modSp">
        <pc:chgData name="来宾用户" userId="S::urn:spo:tenantanon#01faf724-27b1-4ae6-8679-9a5c3b5735a9::" providerId="AD" clId="Web-{7772762D-D518-8C27-61CB-56AD33F3EEA5}" dt="2025-09-19T08:16:32.480" v="3" actId="1076"/>
        <pc:sldMkLst>
          <pc:docMk/>
          <pc:sldMk cId="192550986" sldId="1448"/>
        </pc:sldMkLst>
        <pc:grpChg chg="mod">
          <ac:chgData name="来宾用户" userId="S::urn:spo:tenantanon#01faf724-27b1-4ae6-8679-9a5c3b5735a9::" providerId="AD" clId="Web-{7772762D-D518-8C27-61CB-56AD33F3EEA5}" dt="2025-09-19T08:16:32.480" v="3" actId="1076"/>
          <ac:grpSpMkLst>
            <pc:docMk/>
            <pc:sldMk cId="192550986" sldId="1448"/>
            <ac:grpSpMk id="2" creationId="{5CA511B6-3836-D3AF-E832-B88A4F0DDAD7}"/>
          </ac:grpSpMkLst>
        </pc:grpChg>
      </pc:sldChg>
      <pc:sldChg chg="modSp">
        <pc:chgData name="来宾用户" userId="S::urn:spo:tenantanon#01faf724-27b1-4ae6-8679-9a5c3b5735a9::" providerId="AD" clId="Web-{7772762D-D518-8C27-61CB-56AD33F3EEA5}" dt="2025-09-19T08:51:24.056" v="10" actId="20577"/>
        <pc:sldMkLst>
          <pc:docMk/>
          <pc:sldMk cId="565213310" sldId="1464"/>
        </pc:sldMkLst>
        <pc:spChg chg="mod">
          <ac:chgData name="来宾用户" userId="S::urn:spo:tenantanon#01faf724-27b1-4ae6-8679-9a5c3b5735a9::" providerId="AD" clId="Web-{7772762D-D518-8C27-61CB-56AD33F3EEA5}" dt="2025-09-19T08:51:24.056" v="10" actId="20577"/>
          <ac:spMkLst>
            <pc:docMk/>
            <pc:sldMk cId="565213310" sldId="1464"/>
            <ac:spMk id="10" creationId="{1F526E6E-D4C1-061C-370C-1F5B9BE510AE}"/>
          </ac:spMkLst>
        </pc:spChg>
      </pc:sldChg>
    </pc:docChg>
  </pc:docChgLst>
  <pc:docChgLst>
    <pc:chgData name="HG5442" userId="63097e35-fdc3-4ce8-97da-c30d06936806" providerId="ADAL" clId="{79FF61B5-11B9-5B00-AE1A-A89862ABFCE0}"/>
    <pc:docChg chg="modSld">
      <pc:chgData name="HG5442" userId="63097e35-fdc3-4ce8-97da-c30d06936806" providerId="ADAL" clId="{79FF61B5-11B9-5B00-AE1A-A89862ABFCE0}" dt="2025-09-19T07:18:40.659" v="122" actId="20577"/>
      <pc:docMkLst>
        <pc:docMk/>
      </pc:docMkLst>
      <pc:sldChg chg="modSp mod">
        <pc:chgData name="HG5442" userId="63097e35-fdc3-4ce8-97da-c30d06936806" providerId="ADAL" clId="{79FF61B5-11B9-5B00-AE1A-A89862ABFCE0}" dt="2025-09-16T01:54:51.786" v="5" actId="20577"/>
        <pc:sldMkLst>
          <pc:docMk/>
          <pc:sldMk cId="565213310" sldId="1464"/>
        </pc:sldMkLst>
        <pc:spChg chg="mod">
          <ac:chgData name="HG5442" userId="63097e35-fdc3-4ce8-97da-c30d06936806" providerId="ADAL" clId="{79FF61B5-11B9-5B00-AE1A-A89862ABFCE0}" dt="2025-09-16T01:54:51.786" v="5" actId="20577"/>
          <ac:spMkLst>
            <pc:docMk/>
            <pc:sldMk cId="565213310" sldId="1464"/>
            <ac:spMk id="10" creationId="{1F526E6E-D4C1-061C-370C-1F5B9BE510AE}"/>
          </ac:spMkLst>
        </pc:spChg>
      </pc:sldChg>
      <pc:sldChg chg="modSp mod">
        <pc:chgData name="HG5442" userId="63097e35-fdc3-4ce8-97da-c30d06936806" providerId="ADAL" clId="{79FF61B5-11B9-5B00-AE1A-A89862ABFCE0}" dt="2025-09-19T07:18:40.659" v="122" actId="20577"/>
        <pc:sldMkLst>
          <pc:docMk/>
          <pc:sldMk cId="2908418962" sldId="1465"/>
        </pc:sldMkLst>
        <pc:spChg chg="mod">
          <ac:chgData name="HG5442" userId="63097e35-fdc3-4ce8-97da-c30d06936806" providerId="ADAL" clId="{79FF61B5-11B9-5B00-AE1A-A89862ABFCE0}" dt="2025-09-19T07:18:40.659" v="122" actId="20577"/>
          <ac:spMkLst>
            <pc:docMk/>
            <pc:sldMk cId="2908418962" sldId="1465"/>
            <ac:spMk id="2" creationId="{45D90067-35BB-6724-03E6-F663C3EF7A38}"/>
          </ac:spMkLst>
        </pc:spChg>
      </pc:sldChg>
    </pc:docChg>
  </pc:docChgLst>
  <pc:docChgLst>
    <pc:chgData name="Xiang Feng" userId="S::xiang.feng@astrum-mobile.com::6a705740-869b-4526-84ce-dd083d2e7ba2" providerId="AD" clId="Web-{1AEC1EE2-CA44-2931-0CF7-F95A48111BFE}"/>
    <pc:docChg chg="addSld modSld sldOrd">
      <pc:chgData name="Xiang Feng" userId="S::xiang.feng@astrum-mobile.com::6a705740-869b-4526-84ce-dd083d2e7ba2" providerId="AD" clId="Web-{1AEC1EE2-CA44-2931-0CF7-F95A48111BFE}" dt="2025-09-19T08:25:23.835" v="269" actId="20577"/>
      <pc:docMkLst>
        <pc:docMk/>
      </pc:docMkLst>
      <pc:sldChg chg="ord">
        <pc:chgData name="Xiang Feng" userId="S::xiang.feng@astrum-mobile.com::6a705740-869b-4526-84ce-dd083d2e7ba2" providerId="AD" clId="Web-{1AEC1EE2-CA44-2931-0CF7-F95A48111BFE}" dt="2025-09-19T07:43:22.360" v="1"/>
        <pc:sldMkLst>
          <pc:docMk/>
          <pc:sldMk cId="0" sldId="277"/>
        </pc:sldMkLst>
      </pc:sldChg>
      <pc:sldChg chg="modSp">
        <pc:chgData name="Xiang Feng" userId="S::xiang.feng@astrum-mobile.com::6a705740-869b-4526-84ce-dd083d2e7ba2" providerId="AD" clId="Web-{1AEC1EE2-CA44-2931-0CF7-F95A48111BFE}" dt="2025-09-19T08:05:43.597" v="219" actId="20577"/>
        <pc:sldMkLst>
          <pc:docMk/>
          <pc:sldMk cId="565213310" sldId="1464"/>
        </pc:sldMkLst>
        <pc:spChg chg="mod">
          <ac:chgData name="Xiang Feng" userId="S::xiang.feng@astrum-mobile.com::6a705740-869b-4526-84ce-dd083d2e7ba2" providerId="AD" clId="Web-{1AEC1EE2-CA44-2931-0CF7-F95A48111BFE}" dt="2025-09-19T08:05:43.597" v="219" actId="20577"/>
          <ac:spMkLst>
            <pc:docMk/>
            <pc:sldMk cId="565213310" sldId="1464"/>
            <ac:spMk id="10" creationId="{1F526E6E-D4C1-061C-370C-1F5B9BE510AE}"/>
          </ac:spMkLst>
        </pc:spChg>
      </pc:sldChg>
      <pc:sldChg chg="modSp new">
        <pc:chgData name="Xiang Feng" userId="S::xiang.feng@astrum-mobile.com::6a705740-869b-4526-84ce-dd083d2e7ba2" providerId="AD" clId="Web-{1AEC1EE2-CA44-2931-0CF7-F95A48111BFE}" dt="2025-09-19T08:25:23.835" v="269" actId="20577"/>
        <pc:sldMkLst>
          <pc:docMk/>
          <pc:sldMk cId="2217560358" sldId="14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7F5CA-8AD9-C00A-6FEF-FD6649A268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F93275-4A04-E5BE-AA42-0A56B297EB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8DDE1-8051-1F42-A8E5-7B4646FF75FF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2DF9-2774-DC75-281A-0B90D6165F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45FC53-0862-D202-631D-80D8F88F14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EDDB3-8A72-234E-850D-CE0B1FA3F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00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4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62F04-B9A8-4C84-9C3F-F0F7EE4AC34B}" type="datetimeFigureOut">
              <a:rPr lang="zh-CN" altLang="en-US" smtClean="0"/>
              <a:t>2025/10/2</a:t>
            </a:fld>
            <a:endParaRPr lang="zh-CN" altLang="en-US"/>
          </a:p>
        </p:txBody>
      </p:sp>
      <p:sp>
        <p:nvSpPr>
          <p:cNvPr id="1048675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76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77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8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B6C84-D0BE-4F14-A2A8-9A71C3DE9A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7B6C84-D0BE-4F14-A2A8-9A71C3DE9A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24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sp>
        <p:nvSpPr>
          <p:cNvPr id="1048582" name="标题 1"/>
          <p:cNvSpPr>
            <a:spLocks noGrp="1"/>
          </p:cNvSpPr>
          <p:nvPr>
            <p:ph type="ctrTitle"/>
          </p:nvPr>
        </p:nvSpPr>
        <p:spPr>
          <a:xfrm>
            <a:off x="762000" y="1967593"/>
            <a:ext cx="7639050" cy="1017983"/>
          </a:xfrm>
        </p:spPr>
        <p:txBody>
          <a:bodyPr anchor="b">
            <a:normAutofit/>
          </a:bodyPr>
          <a:lstStyle>
            <a:lvl1pPr algn="dist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3" name="副标题 2"/>
          <p:cNvSpPr>
            <a:spLocks noGrp="1"/>
          </p:cNvSpPr>
          <p:nvPr>
            <p:ph type="subTitle" idx="1"/>
          </p:nvPr>
        </p:nvSpPr>
        <p:spPr>
          <a:xfrm>
            <a:off x="2438400" y="3111785"/>
            <a:ext cx="4286250" cy="541734"/>
          </a:xfrm>
        </p:spPr>
        <p:txBody>
          <a:bodyPr>
            <a:normAutofit/>
          </a:bodyPr>
          <a:lstStyle>
            <a:lvl1pPr marL="0" indent="0" algn="dist">
              <a:buNone/>
              <a:defRPr sz="135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8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内容占位符 6"/>
          <p:cNvSpPr>
            <a:spLocks noGrp="1"/>
          </p:cNvSpPr>
          <p:nvPr>
            <p:ph sz="quarter" idx="13"/>
          </p:nvPr>
        </p:nvSpPr>
        <p:spPr>
          <a:xfrm>
            <a:off x="628650" y="947058"/>
            <a:ext cx="7894025" cy="35814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2097192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4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6"/>
          <p:cNvPicPr>
            <a:picLocks noChangeAspect="1"/>
          </p:cNvPicPr>
          <p:nvPr userDrawn="1"/>
        </p:nvPicPr>
        <p:blipFill rotWithShape="1">
          <a:blip r:embed="rId2"/>
          <a:srcRect l="9277" t="19285" r="-7901" b="8909"/>
          <a:stretch>
            <a:fillRect/>
          </a:stretch>
        </p:blipFill>
        <p:spPr>
          <a:xfrm flipH="1">
            <a:off x="2460172" y="142876"/>
            <a:ext cx="6683828" cy="5000625"/>
          </a:xfrm>
          <a:prstGeom prst="rect">
            <a:avLst/>
          </a:prstGeom>
        </p:spPr>
      </p:pic>
      <p:pic>
        <p:nvPicPr>
          <p:cNvPr id="2097185" name="图片 7"/>
          <p:cNvPicPr>
            <a:picLocks noChangeAspect="1"/>
          </p:cNvPicPr>
          <p:nvPr userDrawn="1"/>
        </p:nvPicPr>
        <p:blipFill rotWithShape="1">
          <a:blip r:embed="rId3"/>
          <a:srcRect b="4017"/>
          <a:stretch>
            <a:fillRect/>
          </a:stretch>
        </p:blipFill>
        <p:spPr>
          <a:xfrm flipH="1">
            <a:off x="5453381" y="1729894"/>
            <a:ext cx="3480053" cy="3413607"/>
          </a:xfrm>
          <a:prstGeom prst="rect">
            <a:avLst/>
          </a:prstGeom>
        </p:spPr>
      </p:pic>
      <p:pic>
        <p:nvPicPr>
          <p:cNvPr id="2097186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标题 1"/>
          <p:cNvSpPr>
            <a:spLocks noGrp="1"/>
          </p:cNvSpPr>
          <p:nvPr>
            <p:ph type="title"/>
          </p:nvPr>
        </p:nvSpPr>
        <p:spPr>
          <a:xfrm>
            <a:off x="1095376" y="273844"/>
            <a:ext cx="7419974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3" name="内容占位符 2"/>
          <p:cNvSpPr>
            <a:spLocks noGrp="1"/>
          </p:cNvSpPr>
          <p:nvPr>
            <p:ph idx="1"/>
          </p:nvPr>
        </p:nvSpPr>
        <p:spPr>
          <a:xfrm>
            <a:off x="1095376" y="1369219"/>
            <a:ext cx="7419974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209717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7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5" name="图片 1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6" name="图片 18" descr="ASTRUM MOBLE Logo_字标 副本 3"/>
          <p:cNvPicPr>
            <a:picLocks noChangeAspect="1"/>
          </p:cNvPicPr>
          <p:nvPr/>
        </p:nvPicPr>
        <p:blipFill>
          <a:blip r:embed="rId3"/>
          <a:srcRect l="32425" t="42097" r="30034" b="47315"/>
          <a:stretch>
            <a:fillRect/>
          </a:stretch>
        </p:blipFill>
        <p:spPr>
          <a:xfrm>
            <a:off x="391954" y="4676775"/>
            <a:ext cx="812006" cy="188119"/>
          </a:xfrm>
          <a:prstGeom prst="rect">
            <a:avLst/>
          </a:prstGeom>
        </p:spPr>
      </p:pic>
      <p:pic>
        <p:nvPicPr>
          <p:cNvPr id="2097197" name="图片 1" descr="ASTRUM MOBLE Logo_字标"/>
          <p:cNvPicPr>
            <a:picLocks noChangeAspect="1"/>
          </p:cNvPicPr>
          <p:nvPr/>
        </p:nvPicPr>
        <p:blipFill>
          <a:blip r:embed="rId4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  <p:pic>
        <p:nvPicPr>
          <p:cNvPr id="2097198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  <p:pic>
        <p:nvPicPr>
          <p:cNvPr id="2097199" name="图片 5"/>
          <p:cNvPicPr>
            <a:picLocks noChangeAspect="1"/>
          </p:cNvPicPr>
          <p:nvPr userDrawn="1"/>
        </p:nvPicPr>
        <p:blipFill rotWithShape="1">
          <a:blip r:embed="rId6"/>
          <a:srcRect l="19066" t="19285" r="-7902" b="9285"/>
          <a:stretch>
            <a:fillRect/>
          </a:stretch>
        </p:blipFill>
        <p:spPr>
          <a:xfrm>
            <a:off x="12781" y="1780191"/>
            <a:ext cx="4070544" cy="33633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764"/>
            <a:ext cx="9170194" cy="5158264"/>
          </a:xfrm>
          <a:prstGeom prst="rect">
            <a:avLst/>
          </a:prstGeom>
        </p:spPr>
      </p:pic>
      <p:sp>
        <p:nvSpPr>
          <p:cNvPr id="104866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66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45729" name="直接连接符 16"/>
          <p:cNvCxnSpPr>
            <a:cxnSpLocks/>
          </p:cNvCxnSpPr>
          <p:nvPr/>
        </p:nvCxnSpPr>
        <p:spPr>
          <a:xfrm rot="720000" flipH="1">
            <a:off x="2068354" y="1544408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直接连接符 17"/>
          <p:cNvCxnSpPr>
            <a:cxnSpLocks/>
          </p:cNvCxnSpPr>
          <p:nvPr/>
        </p:nvCxnSpPr>
        <p:spPr>
          <a:xfrm rot="720000" flipH="1">
            <a:off x="2161223" y="2039708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直接连接符 18"/>
          <p:cNvCxnSpPr>
            <a:cxnSpLocks/>
          </p:cNvCxnSpPr>
          <p:nvPr/>
        </p:nvCxnSpPr>
        <p:spPr>
          <a:xfrm rot="720000" flipH="1">
            <a:off x="6518245" y="2647543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直接连接符 19"/>
          <p:cNvCxnSpPr>
            <a:cxnSpLocks/>
          </p:cNvCxnSpPr>
          <p:nvPr/>
        </p:nvCxnSpPr>
        <p:spPr>
          <a:xfrm rot="720000" flipH="1">
            <a:off x="6946524" y="2636494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6" name="标题 1"/>
          <p:cNvSpPr>
            <a:spLocks noGrp="1"/>
          </p:cNvSpPr>
          <p:nvPr>
            <p:ph type="title" hasCustomPrompt="1"/>
          </p:nvPr>
        </p:nvSpPr>
        <p:spPr>
          <a:xfrm>
            <a:off x="2272120" y="2285880"/>
            <a:ext cx="4682010" cy="787049"/>
          </a:xfrm>
          <a:ln>
            <a:noFill/>
          </a:ln>
        </p:spPr>
        <p:txBody>
          <a:bodyPr anchor="ctr">
            <a:noAutofit/>
          </a:bodyPr>
          <a:lstStyle>
            <a:lvl1pPr algn="dist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pic>
        <p:nvPicPr>
          <p:cNvPr id="2097201" name="图片 2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202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1096200" y="273844"/>
            <a:ext cx="7419150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8" name="内容占位符 2"/>
          <p:cNvSpPr>
            <a:spLocks noGrp="1"/>
          </p:cNvSpPr>
          <p:nvPr>
            <p:ph sz="half" idx="1"/>
          </p:nvPr>
        </p:nvSpPr>
        <p:spPr>
          <a:xfrm>
            <a:off x="109620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69" name="内容占位符 2"/>
          <p:cNvSpPr>
            <a:spLocks noGrp="1"/>
          </p:cNvSpPr>
          <p:nvPr>
            <p:ph sz="half" idx="13"/>
          </p:nvPr>
        </p:nvSpPr>
        <p:spPr>
          <a:xfrm>
            <a:off x="492525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2097204" name="图片 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5" name="图片 17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标题 1"/>
          <p:cNvSpPr>
            <a:spLocks noGrp="1"/>
          </p:cNvSpPr>
          <p:nvPr>
            <p:ph type="title"/>
          </p:nvPr>
        </p:nvSpPr>
        <p:spPr>
          <a:xfrm>
            <a:off x="894160" y="243841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6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7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5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9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209718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8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12" descr="PPT背景_画板 1 副本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pic>
        <p:nvPicPr>
          <p:cNvPr id="2097155" name="图片 4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156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  <p:pic>
        <p:nvPicPr>
          <p:cNvPr id="2097158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标题 1"/>
          <p:cNvSpPr>
            <a:spLocks noGrp="1"/>
          </p:cNvSpPr>
          <p:nvPr>
            <p:ph type="title"/>
          </p:nvPr>
        </p:nvSpPr>
        <p:spPr>
          <a:xfrm>
            <a:off x="1117996" y="490949"/>
            <a:ext cx="2809913" cy="120015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71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136572" y="490948"/>
            <a:ext cx="4379228" cy="41435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048672" name="文本占位符 3"/>
          <p:cNvSpPr>
            <a:spLocks noGrp="1"/>
          </p:cNvSpPr>
          <p:nvPr>
            <p:ph type="body" sz="half" idx="2"/>
          </p:nvPr>
        </p:nvSpPr>
        <p:spPr>
          <a:xfrm>
            <a:off x="1117996" y="1775766"/>
            <a:ext cx="2809914" cy="2858691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097207" name="图片 7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9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04866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2097189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1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1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>
            <a:extLst>
              <a:ext uri="{FF2B5EF4-FFF2-40B4-BE49-F238E27FC236}">
                <a16:creationId xmlns:a16="http://schemas.microsoft.com/office/drawing/2014/main" id="{2B4B7631-26F9-B191-5640-047B66386E9C}"/>
              </a:ext>
            </a:extLst>
          </p:cNvPr>
          <p:cNvSpPr txBox="1">
            <a:spLocks/>
          </p:cNvSpPr>
          <p:nvPr/>
        </p:nvSpPr>
        <p:spPr>
          <a:xfrm>
            <a:off x="573554" y="1729987"/>
            <a:ext cx="7996892" cy="23726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fi-FI" altLang="zh-CN" sz="2800" b="1" dirty="0"/>
              <a:t>Motivation for </a:t>
            </a:r>
            <a:r>
              <a:rPr lang="en-US" altLang="zh-CN" sz="2800" dirty="0">
                <a:ea typeface="华文仿宋" panose="02010600040101010101" pitchFamily="2" charset="-122"/>
              </a:rPr>
              <a:t>WI [LTE_band_5G_bcast_GSO]</a:t>
            </a: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ea typeface="华文仿宋" panose="02010600040101010101" pitchFamily="2" charset="-122"/>
              </a:rPr>
              <a:t>Conformance Test Specification for 36.181</a:t>
            </a:r>
            <a:br>
              <a:rPr lang="en-US" altLang="zh-CN" sz="2800" dirty="0">
                <a:ea typeface="华文仿宋" panose="02010600040101010101" pitchFamily="2" charset="-122"/>
              </a:rPr>
            </a:br>
            <a:br>
              <a:rPr lang="en-US" altLang="zh-CN" sz="2800" dirty="0">
                <a:ea typeface="华文仿宋" panose="02010600040101010101" pitchFamily="2" charset="-122"/>
              </a:rPr>
            </a:br>
            <a:r>
              <a:rPr lang="en-US" altLang="zh-CN" sz="2800" dirty="0">
                <a:ea typeface="华文仿宋" panose="02010600040101010101" pitchFamily="2" charset="-122"/>
              </a:rPr>
              <a:t> </a:t>
            </a:r>
            <a:endParaRPr lang="zh-CN" altLang="en-US" sz="2800" b="1" dirty="0">
              <a:ea typeface="华文仿宋" panose="02010600040101010101" pitchFamily="2" charset="-12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12F2C8-1D79-973B-23FC-1859632E9E5F}"/>
              </a:ext>
            </a:extLst>
          </p:cNvPr>
          <p:cNvSpPr txBox="1">
            <a:spLocks/>
          </p:cNvSpPr>
          <p:nvPr/>
        </p:nvSpPr>
        <p:spPr>
          <a:xfrm>
            <a:off x="284974" y="277256"/>
            <a:ext cx="8694622" cy="11525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r>
              <a:rPr lang="fi-FI" sz="2000" b="1" dirty="0">
                <a:latin typeface="+mn-lt"/>
              </a:rPr>
              <a:t>3GPP TSG RAN4#116-bis	R4-2513633</a:t>
            </a:r>
          </a:p>
          <a:p>
            <a:pPr algn="l">
              <a:tabLst>
                <a:tab pos="11212513" algn="r"/>
              </a:tabLst>
            </a:pPr>
            <a:r>
              <a:rPr lang="fi-FI" sz="2000" dirty="0">
                <a:latin typeface="+mn-lt"/>
              </a:rPr>
              <a:t>Prague, Czech                                                                  Agenda Item 4.10.3 </a:t>
            </a:r>
          </a:p>
          <a:p>
            <a:pPr algn="l"/>
            <a:r>
              <a:rPr lang="fi-FI" sz="2000" dirty="0">
                <a:latin typeface="+mn-lt"/>
              </a:rPr>
              <a:t>13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– 17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October, 2025</a:t>
            </a:r>
            <a:endParaRPr lang="en-US" sz="2000" dirty="0">
              <a:latin typeface="+mn-lt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E6AD601-B81E-6FC4-C0C2-BE4072A8E017}"/>
              </a:ext>
            </a:extLst>
          </p:cNvPr>
          <p:cNvSpPr txBox="1">
            <a:spLocks/>
          </p:cNvSpPr>
          <p:nvPr/>
        </p:nvSpPr>
        <p:spPr>
          <a:xfrm>
            <a:off x="3497035" y="3374952"/>
            <a:ext cx="2149929" cy="72771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000" dirty="0"/>
              <a:t>Astrum Mobile</a:t>
            </a:r>
          </a:p>
        </p:txBody>
      </p:sp>
    </p:spTree>
    <p:extLst>
      <p:ext uri="{BB962C8B-B14F-4D97-AF65-F5344CB8AC3E}">
        <p14:creationId xmlns:p14="http://schemas.microsoft.com/office/powerpoint/2010/main" val="192550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D90067-35BB-6724-03E6-F663C3EF7A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1492" y="1244011"/>
            <a:ext cx="7894025" cy="2832816"/>
          </a:xfrm>
        </p:spPr>
        <p:txBody>
          <a:bodyPr>
            <a:normAutofit/>
          </a:bodyPr>
          <a:lstStyle/>
          <a:p>
            <a:r>
              <a:rPr lang="en-US" dirty="0">
                <a:latin typeface="Avenir Next" panose="020B0503020202020204" pitchFamily="34" charset="0"/>
                <a:ea typeface="华文仿宋" panose="02010600040101010101" pitchFamily="2" charset="-122"/>
              </a:rPr>
              <a:t>The core part of</a:t>
            </a:r>
            <a:r>
              <a:rPr lang="zh-CN" altLang="en-US" dirty="0">
                <a:latin typeface="Avenir Next" panose="020B0503020202020204" pitchFamily="34" charset="0"/>
                <a:ea typeface="华文仿宋" panose="02010600040101010101" pitchFamily="2" charset="-122"/>
              </a:rPr>
              <a:t> </a:t>
            </a:r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WI </a:t>
            </a:r>
            <a:r>
              <a:rPr lang="en-US" dirty="0">
                <a:latin typeface="Avenir Next" panose="020B0503020202020204" pitchFamily="34" charset="0"/>
                <a:ea typeface="华文仿宋" panose="02010600040101010101" pitchFamily="2" charset="-122"/>
              </a:rPr>
              <a:t>on New LTE band for 5G broadcast for region 3 utilizing geosynchronous satellite [1] has </a:t>
            </a:r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been</a:t>
            </a:r>
            <a:r>
              <a:rPr lang="zh-CN" altLang="en-US" dirty="0">
                <a:latin typeface="Avenir Next" panose="020B0503020202020204" pitchFamily="34" charset="0"/>
                <a:ea typeface="华文仿宋" panose="02010600040101010101" pitchFamily="2" charset="-122"/>
              </a:rPr>
              <a:t> </a:t>
            </a:r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completed at RAN#109 in September 2025.</a:t>
            </a:r>
          </a:p>
          <a:p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The UE performance part of WI will be started from Q4, 2025. </a:t>
            </a:r>
          </a:p>
          <a:p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In [1], there is a note regarding the further discussion on adding SAN RF conformance tests for 5G broadcast over GSO[1].</a:t>
            </a:r>
          </a:p>
          <a:p>
            <a:r>
              <a:rPr lang="en-US" altLang="zh-CN" dirty="0">
                <a:latin typeface="Avenir Next" panose="020B0503020202020204" pitchFamily="34" charset="0"/>
                <a:ea typeface="华文仿宋" panose="02010600040101010101" pitchFamily="2" charset="-122"/>
              </a:rPr>
              <a:t>In this contribution, we will provide our views on the SAN RF conformance test updates.</a:t>
            </a:r>
          </a:p>
        </p:txBody>
      </p:sp>
      <p:sp>
        <p:nvSpPr>
          <p:cNvPr id="3" name="文本框 10">
            <a:extLst>
              <a:ext uri="{FF2B5EF4-FFF2-40B4-BE49-F238E27FC236}">
                <a16:creationId xmlns:a16="http://schemas.microsoft.com/office/drawing/2014/main" id="{1A96AA3B-BEA3-FA98-A8AC-38D5487F551F}"/>
              </a:ext>
            </a:extLst>
          </p:cNvPr>
          <p:cNvSpPr txBox="1"/>
          <p:nvPr/>
        </p:nvSpPr>
        <p:spPr>
          <a:xfrm>
            <a:off x="1339559" y="326000"/>
            <a:ext cx="2706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Background</a:t>
            </a:r>
            <a:endParaRPr lang="zh-CN" altLang="en-US" sz="200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256BB-8EB6-792D-1837-A4AD2E8D42B4}"/>
              </a:ext>
            </a:extLst>
          </p:cNvPr>
          <p:cNvSpPr txBox="1"/>
          <p:nvPr/>
        </p:nvSpPr>
        <p:spPr>
          <a:xfrm>
            <a:off x="324292" y="4380074"/>
            <a:ext cx="81910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[1] RP-251419, Revised WID: New LTE band for 5G broadcast for region 3 utilizing geosynchronous satellite, Astrum Mobile, </a:t>
            </a:r>
          </a:p>
          <a:p>
            <a:r>
              <a:rPr lang="en-US" sz="1100">
                <a:latin typeface="Arial" panose="020B0604020202020204" pitchFamily="34" charset="0"/>
                <a:ea typeface="DengXian" panose="02010600030101010101" pitchFamily="2" charset="-122"/>
              </a:rPr>
              <a:t>     </a:t>
            </a:r>
            <a:r>
              <a:rPr lang="en-US" sz="110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Qualcomm, RAN#108, </a:t>
            </a:r>
            <a:r>
              <a:rPr lang="pl-PL" sz="110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Prague, Czech, Jun 09-13, 2025</a:t>
            </a:r>
            <a:r>
              <a:rPr lang="en-US" sz="110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.</a:t>
            </a:r>
            <a:endParaRPr lang="en-US" sz="110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E28CF2D-920F-35A3-1265-7365F079773D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418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D3372F-2C90-73D8-491D-B784AFBDBEC8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F526E6E-D4C1-061C-370C-1F5B9BE510AE}"/>
              </a:ext>
            </a:extLst>
          </p:cNvPr>
          <p:cNvSpPr txBox="1"/>
          <p:nvPr/>
        </p:nvSpPr>
        <p:spPr>
          <a:xfrm>
            <a:off x="653470" y="1054134"/>
            <a:ext cx="7771747" cy="39433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 sz="1500">
                <a:latin typeface="Avenir Next" panose="020B0503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latin typeface="Avenir Next"/>
                <a:ea typeface="华文仿宋"/>
              </a:rPr>
              <a:t>Astrum will operate 5G broadcast for region 3 utilizing a geosynchronous satellite in 2027, mainly targeting ASEAN (Association of Southeast Asian Nations) market.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venir Next"/>
                <a:ea typeface="华文仿宋"/>
              </a:rPr>
              <a:t>These countries in region 3 require conformance test specification for both SAN and UE for the Type Approval including Tx and Rx requirements, etc.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venir Next"/>
                <a:ea typeface="华文仿宋"/>
              </a:rPr>
              <a:t>Proposal: To specify SAN conformance for LTE 5G broadcast over GSO in 36.181 which would be used as standard refence for SAN Type Approval in these countries.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Avenir Next"/>
                <a:ea typeface="华文仿宋"/>
              </a:rPr>
              <a:t>Expected work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Avenir Next"/>
                <a:ea typeface="华文仿宋"/>
              </a:rPr>
              <a:t>Add test configurations (4.7) and Test models (4.9) for </a:t>
            </a:r>
            <a:r>
              <a:rPr lang="en-US" altLang="zh-CN" sz="1400" dirty="0">
                <a:latin typeface="Avenir Next"/>
                <a:ea typeface="华文仿宋"/>
              </a:rPr>
              <a:t>broadcasting with10 MHz BW in Frequency band of B246 and corresponding test procedures.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Avenir Next"/>
                <a:ea typeface="华文仿宋"/>
              </a:rPr>
              <a:t>Just </a:t>
            </a:r>
            <a:r>
              <a:rPr lang="en-US" altLang="zh-CN" sz="1400" dirty="0">
                <a:latin typeface="Avenir Next"/>
                <a:ea typeface="华文仿宋"/>
              </a:rPr>
              <a:t>Conductive </a:t>
            </a:r>
            <a:r>
              <a:rPr lang="zh-CN" altLang="en-US" sz="1400" dirty="0">
                <a:latin typeface="Avenir Next"/>
                <a:ea typeface="华文仿宋"/>
              </a:rPr>
              <a:t>Tx characteristics requirements required for SAN</a:t>
            </a:r>
            <a:r>
              <a:rPr lang="en-US" altLang="zh-CN" sz="1400" dirty="0">
                <a:latin typeface="Avenir Next"/>
                <a:ea typeface="华文仿宋"/>
              </a:rPr>
              <a:t>.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venir Next"/>
                <a:ea typeface="华文仿宋"/>
              </a:rPr>
              <a:t>More investigation on possible required changes.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400" dirty="0">
              <a:latin typeface="Avenir Next"/>
              <a:ea typeface="华文仿宋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FC0546-EF80-0B2A-D855-9B068D33488F}"/>
              </a:ext>
            </a:extLst>
          </p:cNvPr>
          <p:cNvSpPr txBox="1"/>
          <p:nvPr/>
        </p:nvSpPr>
        <p:spPr>
          <a:xfrm>
            <a:off x="1297029" y="331316"/>
            <a:ext cx="38757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Motivation and Proposal</a:t>
            </a:r>
            <a:endParaRPr lang="zh-CN" altLang="en-US" sz="200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652133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76144_1"/>
  <p:tag name="KSO_WM_TEMPLATE_CATEGORY" val="custom"/>
  <p:tag name="KSO_WM_TEMPLATE_INDEX" val="20176701"/>
  <p:tag name="KSO_WM_TEMPLATE_SUBCATEGORY" val="combine"/>
  <p:tag name="KSO_WM_TEMPLATE_THUMBS_INDEX" val="1、4、6、12、13、18、25、29、30、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FEF1CB"/>
      </a:lt2>
      <a:accent1>
        <a:srgbClr val="FFFFFF"/>
      </a:accent1>
      <a:accent2>
        <a:srgbClr val="FFF2CC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306</Words>
  <Application>Microsoft Office PowerPoint</Application>
  <PresentationFormat>全屏显示(16:9)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Avenir Next</vt:lpstr>
      <vt:lpstr>等线</vt:lpstr>
      <vt:lpstr>华文仿宋</vt:lpstr>
      <vt:lpstr>Aptos</vt:lpstr>
      <vt:lpstr>Arial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Harry Li</cp:lastModifiedBy>
  <cp:revision>5</cp:revision>
  <dcterms:created xsi:type="dcterms:W3CDTF">2018-08-14T14:34:00Z</dcterms:created>
  <dcterms:modified xsi:type="dcterms:W3CDTF">2025-10-02T00:04:05Z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v1.0_mb_H0Q4koXyWs4Q0eFqCBWPmQ==</vt:lpwstr>
  </property>
  <property fmtid="{D5CDD505-2E9C-101B-9397-08002B2CF9AE}" pid="4" name="ICV">
    <vt:lpwstr>6d540f8765fa489cba79b315fa65df7b_23</vt:lpwstr>
  </property>
</Properties>
</file>