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F3300"/>
    <a:srgbClr val="1E9657"/>
    <a:srgbClr val="000000"/>
    <a:srgbClr val="B1D254"/>
    <a:srgbClr val="D1DAE9"/>
    <a:srgbClr val="F0F3F8"/>
    <a:srgbClr val="0000FF"/>
    <a:srgbClr val="FFFFFF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909" autoAdjust="0"/>
    <p:restoredTop sz="95301" autoAdjust="0"/>
  </p:normalViewPr>
  <p:slideViewPr>
    <p:cSldViewPr snapToGrid="0">
      <p:cViewPr>
        <p:scale>
          <a:sx n="107" d="100"/>
          <a:sy n="107" d="100"/>
        </p:scale>
        <p:origin x="624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65327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071865"/>
              </p:ext>
            </p:extLst>
          </p:nvPr>
        </p:nvGraphicFramePr>
        <p:xfrm>
          <a:off x="339438" y="689513"/>
          <a:ext cx="11596307" cy="579803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 Breakout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(10:30-11:00)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b-NO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LCS_BDS_B2b_LCS_NAVIC_L1_SPS (3)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After16:15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16:30 – 17:00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288661"/>
              </p:ext>
            </p:extLst>
          </p:nvPr>
        </p:nvGraphicFramePr>
        <p:xfrm>
          <a:off x="251209" y="1410676"/>
          <a:ext cx="11353430" cy="490303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 Cont.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 chaired by Jahidur (if time available)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topics),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2FBD7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rgbClr val="2FBD7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846486"/>
              </p:ext>
            </p:extLst>
          </p:nvPr>
        </p:nvGraphicFramePr>
        <p:xfrm>
          <a:off x="279896" y="986109"/>
          <a:ext cx="11510452" cy="547296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6RX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Andrey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NTN/IoT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15]  IoT_NTN_Ph3 chaired by Daniel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 to RAN2 on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(14:30-15:30)</a:t>
                      </a:r>
                      <a:endParaRPr lang="zh-CN" altLang="zh-CN" sz="800" kern="1200" dirty="0">
                        <a:solidFill>
                          <a:srgbClr val="2FBD7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rgbClr val="2FBD7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(17:00~18:15):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(18:15-19:00)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Runsen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(In Sheraton Hotel)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34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143985"/>
              </p:ext>
            </p:extLst>
          </p:nvPr>
        </p:nvGraphicFramePr>
        <p:xfrm>
          <a:off x="401652" y="754954"/>
          <a:ext cx="11318156" cy="585920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6Rx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Andrey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IoT_NTN_TDD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CH (Qualcomm)</a:t>
                      </a:r>
                      <a:endParaRPr lang="en-US" altLang="zh-CN" sz="800" b="0" i="0" u="none" strike="noStrike" kern="1200" dirty="0"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 features and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14:45.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MIMO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chaired by Lili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SCM conclusions, 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RF, SBFD Rf requirements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Venkat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 (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179460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open issues and UE features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tdocs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(by the order of agenda)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a915fe38-2618-47b6-8303-829fb71466d5"/>
    <ds:schemaRef ds:uri="http://purl.org/dc/terms/"/>
    <ds:schemaRef ds:uri="23d77754-4ccc-4c57-9291-cab09e8189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551540</TotalTime>
  <Words>3198</Words>
  <Application>Microsoft Office PowerPoint</Application>
  <PresentationFormat>Widescreen</PresentationFormat>
  <Paragraphs>409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Gene Fong</cp:lastModifiedBy>
  <cp:revision>4027</cp:revision>
  <cp:lastPrinted>2016-09-15T08:31:35Z</cp:lastPrinted>
  <dcterms:created xsi:type="dcterms:W3CDTF">2009-11-27T05:15:11Z</dcterms:created>
  <dcterms:modified xsi:type="dcterms:W3CDTF">2025-08-28T18:20:47Z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