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1E9657"/>
    <a:srgbClr val="2FBD71"/>
    <a:srgbClr val="000000"/>
    <a:srgbClr val="B1D254"/>
    <a:srgbClr val="D1DAE9"/>
    <a:srgbClr val="F0F3F8"/>
    <a:srgbClr val="0000FF"/>
    <a:srgbClr val="FFFFFF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0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931002"/>
              </p:ext>
            </p:extLst>
          </p:nvPr>
        </p:nvGraphicFramePr>
        <p:xfrm>
          <a:off x="339438" y="689513"/>
          <a:ext cx="11596307" cy="567611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(10:30-11:00)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LCS_BDS_B2b_LCS_NAVIC_L1_SPS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After16:15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16:30 – 17:00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88661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 chaired by Jahidur (if time available)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2FBD7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819805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6RX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Andrey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NTN/IoT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15]  IoT_NTN_Ph3 chaired by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RAN2 on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NR_RRM_Ph5_Part1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</a:t>
                      </a:r>
                      <a:r>
                        <a:rPr lang="en-US" altLang="zh-CN" sz="800" b="1" kern="1200" dirty="0">
                          <a:solidFill>
                            <a:srgbClr val="FF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14:30</a:t>
                      </a:r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Runsen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899184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Reserved for RRM ad-hoc</a:t>
                      </a: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 features and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MIMO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chaired by Lili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  <ds:schemaRef ds:uri="23d77754-4ccc-4c57-9291-cab09e81894a"/>
    <ds:schemaRef ds:uri="a915fe38-2618-47b6-8303-829fb71466d5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549505</TotalTime>
  <Words>3122</Words>
  <Application>Microsoft Macintosh PowerPoint</Application>
  <PresentationFormat>Widescreen</PresentationFormat>
  <Paragraphs>393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4015</cp:revision>
  <cp:lastPrinted>2016-09-15T08:31:35Z</cp:lastPrinted>
  <dcterms:created xsi:type="dcterms:W3CDTF">2009-11-27T05:15:11Z</dcterms:created>
  <dcterms:modified xsi:type="dcterms:W3CDTF">2025-08-26T13:27:52Z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