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934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FBD71"/>
    <a:srgbClr val="B1D254"/>
    <a:srgbClr val="D1DAE9"/>
    <a:srgbClr val="F0F3F8"/>
    <a:srgbClr val="0000FF"/>
    <a:srgbClr val="FF3300"/>
    <a:srgbClr val="FFFFFF"/>
    <a:srgbClr val="1E9657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93" autoAdjust="0"/>
    <p:restoredTop sz="95301" autoAdjust="0"/>
  </p:normalViewPr>
  <p:slideViewPr>
    <p:cSldViewPr snapToGrid="0">
      <p:cViewPr varScale="1">
        <p:scale>
          <a:sx n="110" d="100"/>
          <a:sy n="110" d="100"/>
        </p:scale>
        <p:origin x="456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65327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Bengaluru, India, August 25th – 29th,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490413"/>
              </p:ext>
            </p:extLst>
          </p:nvPr>
        </p:nvGraphicFramePr>
        <p:xfrm>
          <a:off x="339438" y="689513"/>
          <a:ext cx="11596307" cy="5554198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RAN4#116 Vice Chair Election (2 positions)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Plan on RAN4 6G discussion and meeting arrangement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 Guidance and plan on R19/R20 basket WI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7. On TEI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handeling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10:10-10:30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Tips for RRM session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[213] LCS_BDS_B2b_LCS_NAVIC_L1_SPS (3)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(10:10-11:00)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nb-NO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(62)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NR_RRM_Ph5_Part2 (37) (1 hour)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(35)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After16:15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4.9GHz band for US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NR_RRM_Ph5_Part1 (35) (1 hour)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NR_NTN_Ku_bands (11)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nn-NO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(15:30-16:30)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NonCol_intraB_ENDC_NR_CA_Ph2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230]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NR_ATG_enh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[216] [217]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575037"/>
              </p:ext>
            </p:extLst>
          </p:nvPr>
        </p:nvGraphicFramePr>
        <p:xfrm>
          <a:off x="251209" y="1410676"/>
          <a:ext cx="11353430" cy="490303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 Cont.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NR_Mob_Ph4_Part2 (13)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6Rx demod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chaired by Tricia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(22)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 (33)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FS_NR_AIML_Mob_Part2 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 chaired by Jahidur (if time available)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5G_Broadcast_GSO_NTN_band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UERF_maintenance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topics),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NR_RRM_Ph5, Chaired by Jerry Cui (Apple)</a:t>
                      </a: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 RF maintenance chaired by </a:t>
                      </a:r>
                      <a:r>
                        <a:rPr kumimoji="0" lang="sv-SE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Torbjörn Elfström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817222"/>
              </p:ext>
            </p:extLst>
          </p:nvPr>
        </p:nvGraphicFramePr>
        <p:xfrm>
          <a:off x="279896" y="986109"/>
          <a:ext cx="11510452" cy="547296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Netw_Energy_NR_enh_Part1 (52)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IoT NTN TDD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16] IoT_NTN_TDD_UE_SAN_RF 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Dorin (Thales)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Manook(SES)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 (53) (1 hour)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IoT_NTN_TDD (7)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[226] Rel-19 NR_Mob_Ph4, </a:t>
                      </a:r>
                      <a:r>
                        <a:rPr lang="fr-FR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NR_NTN_Ph3_Part1 (39)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(2nd pass)  [TBD Ad-hoc or Online]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altLang="zh-CN" sz="800" b="1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RRM Ad-hoc: (14:00-15:30)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fontAlgn="t"/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[227] NR_XR_Ph3, Chaired by Rafael Paiva (Nokia)</a:t>
                      </a:r>
                      <a:endParaRPr lang="zh-CN" altLang="zh-CN" sz="800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Demod_Maintenance_Part2 chaired by Manasa Raghavan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chaired by Axel Mueller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[228]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(17:00~18:15):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(18:00-19:00)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(Agreements to be confirmed online)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(18:15-19:00)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(In Sheraton Hotel)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349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06970"/>
              </p:ext>
            </p:extLst>
          </p:nvPr>
        </p:nvGraphicFramePr>
        <p:xfrm>
          <a:off x="401652" y="754954"/>
          <a:ext cx="11318156" cy="537152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NR_MIMO_Ph5_Part2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Ku band RF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NR_duplex_evo_demod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NR_IoT_NTN_less_than_5MHz_demod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8:30 - 9:30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11:00 - 12:00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12:00 - 13:00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 slot for: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discussion on Rel-19 core CRs (Encourage RRM delegates to stay in the RRM room)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Request revision/new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NR_7MHz_demod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5G_Broadcast_Ph2 (3)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Demod_Maintenance_TEI_Part1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MIMO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chaired by Lili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(68)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(88)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Please request the revision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numbers before this session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NR_NTN_Ph3_demod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IoT_NTN_Ph3_demod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critical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SCM for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UE/SAN RF, others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17:00-18:00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[221]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TBD Online or Ad-hoc: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critical issue TBD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82485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www.w3.org/XML/1998/namespace"/>
    <ds:schemaRef ds:uri="http://schemas.microsoft.com/office/2006/documentManagement/types"/>
    <ds:schemaRef ds:uri="http://purl.org/dc/terms/"/>
    <ds:schemaRef ds:uri="23d77754-4ccc-4c57-9291-cab09e81894a"/>
    <ds:schemaRef ds:uri="http://schemas.microsoft.com/office/infopath/2007/PartnerControl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548338</TotalTime>
  <Words>3097</Words>
  <Application>Microsoft Office PowerPoint</Application>
  <PresentationFormat>Widescreen</PresentationFormat>
  <Paragraphs>383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RAN4#116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Gene Fong</cp:lastModifiedBy>
  <cp:revision>4001</cp:revision>
  <cp:lastPrinted>2016-09-15T08:31:35Z</cp:lastPrinted>
  <dcterms:created xsi:type="dcterms:W3CDTF">2009-11-27T05:15:11Z</dcterms:created>
  <dcterms:modified xsi:type="dcterms:W3CDTF">2025-08-25T01:02:32Z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