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B1D254"/>
    <a:srgbClr val="D1DAE9"/>
    <a:srgbClr val="F0F3F8"/>
    <a:srgbClr val="0000FF"/>
    <a:srgbClr val="FF3300"/>
    <a:srgbClr val="FFFFFF"/>
    <a:srgbClr val="1E9657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80" autoAdjust="0"/>
    <p:restoredTop sz="95301" autoAdjust="0"/>
  </p:normalViewPr>
  <p:slideViewPr>
    <p:cSldViewPr snapToGrid="0">
      <p:cViewPr varScale="1">
        <p:scale>
          <a:sx n="112" d="100"/>
          <a:sy n="112" d="100"/>
        </p:scale>
        <p:origin x="200" y="5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571749"/>
              </p:ext>
            </p:extLst>
          </p:nvPr>
        </p:nvGraphicFramePr>
        <p:xfrm>
          <a:off x="339438" y="689513"/>
          <a:ext cx="11596307" cy="543227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(17:00-18:30)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18:30-19:30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28714"/>
              </p:ext>
            </p:extLst>
          </p:nvPr>
        </p:nvGraphicFramePr>
        <p:xfrm>
          <a:off x="251209" y="1410676"/>
          <a:ext cx="11353430" cy="46591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154518"/>
              </p:ext>
            </p:extLst>
          </p:nvPr>
        </p:nvGraphicFramePr>
        <p:xfrm>
          <a:off x="279896" y="986109"/>
          <a:ext cx="11510452" cy="535104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525342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9:30 - 10:30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546456</TotalTime>
  <Words>3056</Words>
  <Application>Microsoft Macintosh PowerPoint</Application>
  <PresentationFormat>Widescreen</PresentationFormat>
  <Paragraphs>379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3997</cp:revision>
  <cp:lastPrinted>2016-09-15T08:31:35Z</cp:lastPrinted>
  <dcterms:created xsi:type="dcterms:W3CDTF">2009-11-27T05:15:11Z</dcterms:created>
  <dcterms:modified xsi:type="dcterms:W3CDTF">2025-08-20T17:42:53Z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