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6" r:id="rId4"/>
    <p:sldMasterId id="2147483688" r:id="rId5"/>
  </p:sldMasterIdLst>
  <p:notesMasterIdLst>
    <p:notesMasterId r:id="rId14"/>
  </p:notesMasterIdLst>
  <p:handoutMasterIdLst>
    <p:handoutMasterId r:id="rId15"/>
  </p:handoutMasterIdLst>
  <p:sldIdLst>
    <p:sldId id="544" r:id="rId6"/>
    <p:sldId id="560" r:id="rId7"/>
    <p:sldId id="561" r:id="rId8"/>
    <p:sldId id="556" r:id="rId9"/>
    <p:sldId id="562" r:id="rId10"/>
    <p:sldId id="563" r:id="rId11"/>
    <p:sldId id="555" r:id="rId12"/>
    <p:sldId id="545" r:id="rId13"/>
  </p:sldIdLst>
  <p:sldSz cx="9144000" cy="5143500" type="screen16x9"/>
  <p:notesSz cx="7315200" cy="9601200"/>
  <p:defaultTextStyle>
    <a:defPPr>
      <a:defRPr lang="ja-JP"/>
    </a:defPPr>
    <a:lvl1pPr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1pPr>
    <a:lvl2pPr marL="407988" indent="49213"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2pPr>
    <a:lvl3pPr marL="815975" indent="98425"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3pPr>
    <a:lvl4pPr marL="1223963" indent="147638"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4pPr>
    <a:lvl5pPr marL="1631950" indent="196850" algn="l" defTabSz="815975" rtl="0" eaLnBrk="0" fontAlgn="base" hangingPunct="0">
      <a:spcBef>
        <a:spcPct val="0"/>
      </a:spcBef>
      <a:spcAft>
        <a:spcPct val="0"/>
      </a:spcAft>
      <a:defRPr kumimoji="1" sz="16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umimoji="1" sz="16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3026">
          <p15:clr>
            <a:srgbClr val="A4A3A4"/>
          </p15:clr>
        </p15:guide>
        <p15:guide id="2" orient="horz" pos="169">
          <p15:clr>
            <a:srgbClr val="A4A3A4"/>
          </p15:clr>
        </p15:guide>
        <p15:guide id="3" orient="horz" pos="426">
          <p15:clr>
            <a:srgbClr val="A4A3A4"/>
          </p15:clr>
        </p15:guide>
        <p15:guide id="4" orient="horz" pos="2946">
          <p15:clr>
            <a:srgbClr val="A4A3A4"/>
          </p15:clr>
        </p15:guide>
        <p15:guide id="5" orient="horz" pos="531">
          <p15:clr>
            <a:srgbClr val="A4A3A4"/>
          </p15:clr>
        </p15:guide>
        <p15:guide id="6" orient="horz" pos="1620">
          <p15:clr>
            <a:srgbClr val="A4A3A4"/>
          </p15:clr>
        </p15:guide>
        <p15:guide id="7" pos="2880">
          <p15:clr>
            <a:srgbClr val="A4A3A4"/>
          </p15:clr>
        </p15:guide>
        <p15:guide id="8" pos="204">
          <p15:clr>
            <a:srgbClr val="A4A3A4"/>
          </p15:clr>
        </p15:guide>
        <p15:guide id="9" pos="331">
          <p15:clr>
            <a:srgbClr val="A4A3A4"/>
          </p15:clr>
        </p15:guide>
        <p15:guide id="10" pos="5420">
          <p15:clr>
            <a:srgbClr val="A4A3A4"/>
          </p15:clr>
        </p15:guide>
        <p15:guide id="11" pos="5556">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07E912-AE23-9E0A-3233-7EDEB5B4CB00}" name="Koulakiotis, Dimitris" initials="KD" userId="S::dimitris.koulakiotis1@sony.com::bd58bc7c-8370-483b-a89b-ad5b31efc855" providerId="AD"/>
  <p188:author id="{F8DAC514-8230-894C-AA50-A0FD307D9E32}" name="Basuki Priyanto" initials="BP" userId="Basuki Priyanto" providerId="None"/>
  <p188:author id="{69F8D883-E6F0-42CA-B0D1-D1BDFF21D98C}" name="Atungsiri, Samuel" initials="AS" userId="S::sam.atungsiri@sony.com::d0e9d85e-683b-421c-b7b7-7caa046c85a5" providerId="AD"/>
  <p188:author id="{42400494-563B-2027-EA93-B12BC32A926A}" name="Beale, Martin" initials="BM" userId="S::Martin.Beale@sony.com::8945cf5c-0130-4fa6-bc76-ea461815c29b" providerId="AD"/>
  <p188:author id="{27B737DD-11D3-70EA-0989-B4082E4272EC}" name="Koulakiotis, Dimitris" initials="KD" userId="S::Dimitris.Koulakiotis1@sony.com::bd58bc7c-8370-483b-a89b-ad5b31efc855" providerId="AD"/>
  <p188:author id="{8A039BE4-E120-5144-A2CC-E7D004FBD180}" name="Zhao, Kun" initials="ZK" userId="S::kun.1.zhao@sony.com::ac952118-12e0-4b64-b257-47a78f11348b" providerId="AD"/>
  <p188:author id="{7C2F82E7-F7E9-2069-7ECC-E8B69E4F1516}" name="Zhao, Kun" initials="ZK" userId="S::Kun.1.Zhao@sony.com::ac952118-12e0-4b64-b257-47a78f11348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C8C8C8"/>
    <a:srgbClr val="003366"/>
    <a:srgbClr val="2E6CB8"/>
    <a:srgbClr val="2A63A8"/>
    <a:srgbClr val="FFFF99"/>
    <a:srgbClr val="275C9D"/>
    <a:srgbClr val="64646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2304" y="76"/>
      </p:cViewPr>
      <p:guideLst>
        <p:guide orient="horz" pos="3026"/>
        <p:guide orient="horz" pos="169"/>
        <p:guide orient="horz" pos="426"/>
        <p:guide orient="horz" pos="2946"/>
        <p:guide orient="horz" pos="531"/>
        <p:guide orient="horz" pos="1620"/>
        <p:guide pos="2880"/>
        <p:guide pos="204"/>
        <p:guide pos="331"/>
        <p:guide pos="5420"/>
        <p:guide pos="5556"/>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hao, Kun" userId="ac952118-12e0-4b64-b257-47a78f11348b" providerId="ADAL" clId="{BD265A54-61FF-4EB2-828E-5A1607C5B84C}"/>
    <pc:docChg chg="modSld">
      <pc:chgData name="Zhao, Kun" userId="ac952118-12e0-4b64-b257-47a78f11348b" providerId="ADAL" clId="{BD265A54-61FF-4EB2-828E-5A1607C5B84C}" dt="2025-05-09T15:29:24.150" v="7" actId="20577"/>
      <pc:docMkLst>
        <pc:docMk/>
      </pc:docMkLst>
      <pc:sldChg chg="modSp mod">
        <pc:chgData name="Zhao, Kun" userId="ac952118-12e0-4b64-b257-47a78f11348b" providerId="ADAL" clId="{BD265A54-61FF-4EB2-828E-5A1607C5B84C}" dt="2025-05-09T15:29:24.150" v="7" actId="20577"/>
        <pc:sldMkLst>
          <pc:docMk/>
          <pc:sldMk cId="3956078106" sldId="544"/>
        </pc:sldMkLst>
        <pc:spChg chg="mod">
          <ac:chgData name="Zhao, Kun" userId="ac952118-12e0-4b64-b257-47a78f11348b" providerId="ADAL" clId="{BD265A54-61FF-4EB2-828E-5A1607C5B84C}" dt="2025-05-09T15:29:24.150" v="7" actId="20577"/>
          <ac:spMkLst>
            <pc:docMk/>
            <pc:sldMk cId="3956078106" sldId="544"/>
            <ac:spMk id="2" creationId="{E32FC657-2316-27A5-57DC-33E36BA3F38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FC3D64F-D0A6-4048-A766-DD8250E81734}"/>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E1554CF8-2B8D-444D-81D5-74570108FA5E}"/>
              </a:ext>
            </a:extLst>
          </p:cNvPr>
          <p:cNvSpPr>
            <a:spLocks noGrp="1"/>
          </p:cNvSpPr>
          <p:nvPr>
            <p:ph type="dt" sz="quarter"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98E7AE08-0E7D-42C6-ACBC-9D3766F5EFAF}" type="datetimeFigureOut">
              <a:rPr lang="ja-JP" altLang="en-US" smtClean="0"/>
              <a:pPr>
                <a:defRPr/>
              </a:pPr>
              <a:t>2025/5/9</a:t>
            </a:fld>
            <a:endParaRPr lang="ja-JP" altLang="en-US"/>
          </a:p>
        </p:txBody>
      </p:sp>
      <p:sp>
        <p:nvSpPr>
          <p:cNvPr id="4" name="フッター プレースホルダー 3">
            <a:extLst>
              <a:ext uri="{FF2B5EF4-FFF2-40B4-BE49-F238E27FC236}">
                <a16:creationId xmlns:a16="http://schemas.microsoft.com/office/drawing/2014/main" id="{A9B08B0C-A426-4C71-882E-6F6109C4FC68}"/>
              </a:ext>
            </a:extLst>
          </p:cNvPr>
          <p:cNvSpPr>
            <a:spLocks noGrp="1"/>
          </p:cNvSpPr>
          <p:nvPr>
            <p:ph type="ftr" sz="quarter" idx="2"/>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85DAEA31-E759-49ED-9008-D057FFA6BC4B}"/>
              </a:ext>
            </a:extLst>
          </p:cNvPr>
          <p:cNvSpPr>
            <a:spLocks noGrp="1"/>
          </p:cNvSpPr>
          <p:nvPr>
            <p:ph type="sldNum" sz="quarter" idx="3"/>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F4D8DF0-A768-40C6-AED6-85BB49C328A3}"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7926BEEC-602D-4551-BADE-894D5BD392ED}"/>
              </a:ext>
            </a:extLst>
          </p:cNvPr>
          <p:cNvSpPr>
            <a:spLocks noGrp="1"/>
          </p:cNvSpPr>
          <p:nvPr>
            <p:ph type="hdr" sz="quarter"/>
          </p:nvPr>
        </p:nvSpPr>
        <p:spPr>
          <a:xfrm>
            <a:off x="1" y="0"/>
            <a:ext cx="3170490" cy="480367"/>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3" name="日付プレースホルダー 2">
            <a:extLst>
              <a:ext uri="{FF2B5EF4-FFF2-40B4-BE49-F238E27FC236}">
                <a16:creationId xmlns:a16="http://schemas.microsoft.com/office/drawing/2014/main" id="{5B65BCF4-4591-443A-A7DA-D54552BFA8A9}"/>
              </a:ext>
            </a:extLst>
          </p:cNvPr>
          <p:cNvSpPr>
            <a:spLocks noGrp="1"/>
          </p:cNvSpPr>
          <p:nvPr>
            <p:ph type="dt" idx="1"/>
          </p:nvPr>
        </p:nvSpPr>
        <p:spPr>
          <a:xfrm>
            <a:off x="4143002" y="0"/>
            <a:ext cx="3170490" cy="480367"/>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cs typeface="Arial" charset="0"/>
              </a:defRPr>
            </a:lvl1pPr>
          </a:lstStyle>
          <a:p>
            <a:pPr>
              <a:defRPr/>
            </a:pPr>
            <a:fld id="{6A7DC154-9AE7-4BD2-8E66-917E1C503F9E}" type="datetimeFigureOut">
              <a:rPr lang="ja-JP" altLang="en-US" smtClean="0"/>
              <a:pPr>
                <a:defRPr/>
              </a:pPr>
              <a:t>2025/5/9</a:t>
            </a:fld>
            <a:endParaRPr lang="ja-JP" altLang="en-US"/>
          </a:p>
        </p:txBody>
      </p:sp>
      <p:sp>
        <p:nvSpPr>
          <p:cNvPr id="4" name="スライド イメージ プレースホルダー 3">
            <a:extLst>
              <a:ext uri="{FF2B5EF4-FFF2-40B4-BE49-F238E27FC236}">
                <a16:creationId xmlns:a16="http://schemas.microsoft.com/office/drawing/2014/main" id="{55CAA45E-F9AB-4990-9595-9D8BD62CDE31}"/>
              </a:ext>
            </a:extLst>
          </p:cNvPr>
          <p:cNvSpPr>
            <a:spLocks noGrp="1" noRot="1" noChangeAspect="1"/>
          </p:cNvSpPr>
          <p:nvPr>
            <p:ph type="sldImg" idx="2"/>
          </p:nvPr>
        </p:nvSpPr>
        <p:spPr>
          <a:xfrm>
            <a:off x="457200" y="719138"/>
            <a:ext cx="6400800" cy="3600450"/>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758DD2A3-40DB-46E5-9F89-3195643BB258}"/>
              </a:ext>
            </a:extLst>
          </p:cNvPr>
          <p:cNvSpPr>
            <a:spLocks noGrp="1"/>
          </p:cNvSpPr>
          <p:nvPr>
            <p:ph type="body" sz="quarter" idx="3"/>
          </p:nvPr>
        </p:nvSpPr>
        <p:spPr>
          <a:xfrm>
            <a:off x="731520" y="4561184"/>
            <a:ext cx="5852160" cy="4320234"/>
          </a:xfrm>
          <a:prstGeom prst="rect">
            <a:avLst/>
          </a:prstGeom>
        </p:spPr>
        <p:txBody>
          <a:bodyPr vert="horz" wrap="square" lIns="91440" tIns="45720" rIns="91440" bIns="45720"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3D4DA216-752E-4D95-AD7F-E977F4AEBEE8}"/>
              </a:ext>
            </a:extLst>
          </p:cNvPr>
          <p:cNvSpPr>
            <a:spLocks noGrp="1"/>
          </p:cNvSpPr>
          <p:nvPr>
            <p:ph type="ftr" sz="quarter" idx="4"/>
          </p:nvPr>
        </p:nvSpPr>
        <p:spPr>
          <a:xfrm>
            <a:off x="1" y="9119299"/>
            <a:ext cx="3170490" cy="480367"/>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cs typeface="Arial" charset="0"/>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3302F8B5-69A2-4212-AD2F-4219841997A3}"/>
              </a:ext>
            </a:extLst>
          </p:cNvPr>
          <p:cNvSpPr>
            <a:spLocks noGrp="1"/>
          </p:cNvSpPr>
          <p:nvPr>
            <p:ph type="sldNum" sz="quarter" idx="5"/>
          </p:nvPr>
        </p:nvSpPr>
        <p:spPr>
          <a:xfrm>
            <a:off x="4143002" y="9119299"/>
            <a:ext cx="3170490" cy="48036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8E37CB15-C7C2-42C7-B12C-FEC4DDCA69F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1pPr>
    <a:lvl2pPr marL="3413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2pPr>
    <a:lvl3pPr marL="6842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3pPr>
    <a:lvl4pPr marL="10271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4pPr>
    <a:lvl5pPr marL="1370013" algn="l" defTabSz="684213" rtl="0" eaLnBrk="0" fontAlgn="base" hangingPunct="0">
      <a:spcBef>
        <a:spcPct val="30000"/>
      </a:spcBef>
      <a:spcAft>
        <a:spcPct val="0"/>
      </a:spcAft>
      <a:defRPr kumimoji="1" sz="900" kern="1200">
        <a:solidFill>
          <a:schemeClr val="tx1"/>
        </a:solidFill>
        <a:latin typeface="+mn-lt"/>
        <a:ea typeface="MS PGothic" panose="020B0600070205080204" pitchFamily="34" charset="-128"/>
        <a:cs typeface="+mn-cs"/>
      </a:defRPr>
    </a:lvl5pPr>
    <a:lvl6pPr marL="1713128" algn="l" defTabSz="685251" rtl="0" eaLnBrk="1" latinLnBrk="0" hangingPunct="1">
      <a:defRPr kumimoji="1" sz="900" kern="1200">
        <a:solidFill>
          <a:schemeClr val="tx1"/>
        </a:solidFill>
        <a:latin typeface="+mn-lt"/>
        <a:ea typeface="+mn-ea"/>
        <a:cs typeface="+mn-cs"/>
      </a:defRPr>
    </a:lvl6pPr>
    <a:lvl7pPr marL="2055754" algn="l" defTabSz="685251" rtl="0" eaLnBrk="1" latinLnBrk="0" hangingPunct="1">
      <a:defRPr kumimoji="1" sz="900" kern="1200">
        <a:solidFill>
          <a:schemeClr val="tx1"/>
        </a:solidFill>
        <a:latin typeface="+mn-lt"/>
        <a:ea typeface="+mn-ea"/>
        <a:cs typeface="+mn-cs"/>
      </a:defRPr>
    </a:lvl7pPr>
    <a:lvl8pPr marL="2398380" algn="l" defTabSz="685251" rtl="0" eaLnBrk="1" latinLnBrk="0" hangingPunct="1">
      <a:defRPr kumimoji="1" sz="900" kern="1200">
        <a:solidFill>
          <a:schemeClr val="tx1"/>
        </a:solidFill>
        <a:latin typeface="+mn-lt"/>
        <a:ea typeface="+mn-ea"/>
        <a:cs typeface="+mn-cs"/>
      </a:defRPr>
    </a:lvl8pPr>
    <a:lvl9pPr marL="2741005" algn="l" defTabSz="685251" rtl="0" eaLnBrk="1" latinLnBrk="0" hangingPunct="1">
      <a:defRPr kumimoji="1"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ark Gray Titlepage">
    <p:bg>
      <p:bgPr>
        <a:solidFill>
          <a:srgbClr val="646464"/>
        </a:solidFill>
        <a:effectLst/>
      </p:bgPr>
    </p:bg>
    <p:spTree>
      <p:nvGrpSpPr>
        <p:cNvPr id="1" name=""/>
        <p:cNvGrpSpPr/>
        <p:nvPr/>
      </p:nvGrpSpPr>
      <p:grpSpPr>
        <a:xfrm>
          <a:off x="0" y="0"/>
          <a:ext cx="0" cy="0"/>
          <a:chOff x="0" y="0"/>
          <a:chExt cx="0" cy="0"/>
        </a:xfrm>
      </p:grpSpPr>
      <p:pic>
        <p:nvPicPr>
          <p:cNvPr id="6" name="図 13">
            <a:extLst>
              <a:ext uri="{FF2B5EF4-FFF2-40B4-BE49-F238E27FC236}">
                <a16:creationId xmlns:a16="http://schemas.microsoft.com/office/drawing/2014/main" id="{FE27D27F-1C42-4D35-A135-B4B107C865C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8763" y="227013"/>
            <a:ext cx="1077912" cy="27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プレースホルダー 2"/>
          <p:cNvSpPr>
            <a:spLocks noGrp="1"/>
          </p:cNvSpPr>
          <p:nvPr>
            <p:ph type="body" sz="quarter" idx="14"/>
          </p:nvPr>
        </p:nvSpPr>
        <p:spPr>
          <a:xfrm>
            <a:off x="541172" y="1491881"/>
            <a:ext cx="8062848" cy="432097"/>
          </a:xfrm>
          <a:prstGeom prst="rect">
            <a:avLst/>
          </a:prstGeom>
        </p:spPr>
        <p:txBody>
          <a:bodyPr lIns="0" tIns="0" rIns="0" bIns="0" anchor="ctr"/>
          <a:lstStyle>
            <a:lvl1pPr marL="0" indent="0" algn="ctr">
              <a:buNone/>
              <a:defRPr sz="2400" b="1">
                <a:solidFill>
                  <a:schemeClr val="bg1"/>
                </a:solidFill>
              </a:defRPr>
            </a:lvl1pPr>
          </a:lstStyle>
          <a:p>
            <a:pPr lvl="0"/>
            <a:r>
              <a:rPr lang="en-US" altLang="ja-JP"/>
              <a:t>Click to edit Master text styles</a:t>
            </a:r>
          </a:p>
        </p:txBody>
      </p:sp>
      <p:sp>
        <p:nvSpPr>
          <p:cNvPr id="20" name="テキスト プレースホルダー 2"/>
          <p:cNvSpPr>
            <a:spLocks noGrp="1"/>
          </p:cNvSpPr>
          <p:nvPr>
            <p:ph type="body" sz="quarter" idx="12"/>
          </p:nvPr>
        </p:nvSpPr>
        <p:spPr>
          <a:xfrm>
            <a:off x="539982" y="4300104"/>
            <a:ext cx="8064037" cy="153888"/>
          </a:xfrm>
          <a:prstGeom prst="rect">
            <a:avLst/>
          </a:prstGeom>
        </p:spPr>
        <p:txBody>
          <a:bodyPr lIns="0" tIns="0" rIns="0" bIns="0" anchor="t">
            <a:spAutoFit/>
          </a:bodyPr>
          <a:lstStyle>
            <a:lvl1pPr marL="0" indent="0" algn="ctr">
              <a:buNone/>
              <a:defRPr sz="1000">
                <a:solidFill>
                  <a:schemeClr val="bg1"/>
                </a:solidFill>
              </a:defRPr>
            </a:lvl1pPr>
          </a:lstStyle>
          <a:p>
            <a:pPr lvl="0"/>
            <a:r>
              <a:rPr lang="en-US" altLang="ja-JP"/>
              <a:t>Click to edit Master text styles</a:t>
            </a:r>
          </a:p>
        </p:txBody>
      </p:sp>
      <p:sp>
        <p:nvSpPr>
          <p:cNvPr id="21" name="テキスト プレースホルダー 2"/>
          <p:cNvSpPr>
            <a:spLocks noGrp="1"/>
          </p:cNvSpPr>
          <p:nvPr>
            <p:ph type="body" sz="quarter" idx="13"/>
          </p:nvPr>
        </p:nvSpPr>
        <p:spPr>
          <a:xfrm>
            <a:off x="539982" y="4569161"/>
            <a:ext cx="8064037" cy="107722"/>
          </a:xfrm>
          <a:prstGeom prst="rect">
            <a:avLst/>
          </a:prstGeom>
        </p:spPr>
        <p:txBody>
          <a:bodyPr lIns="0" tIns="0" rIns="0" bIns="0" anchor="b">
            <a:spAutoFit/>
          </a:bodyPr>
          <a:lstStyle>
            <a:lvl1pPr marL="0" indent="0" algn="ctr">
              <a:buNone/>
              <a:defRPr sz="700">
                <a:solidFill>
                  <a:schemeClr val="bg1"/>
                </a:solidFill>
              </a:defRPr>
            </a:lvl1pPr>
          </a:lstStyle>
          <a:p>
            <a:pPr lvl="0"/>
            <a:r>
              <a:rPr lang="en-US" altLang="ja-JP"/>
              <a:t>Click to edit Master text styles</a:t>
            </a:r>
          </a:p>
        </p:txBody>
      </p:sp>
      <p:sp>
        <p:nvSpPr>
          <p:cNvPr id="26" name="テキスト プレースホルダー 4"/>
          <p:cNvSpPr>
            <a:spLocks noGrp="1"/>
          </p:cNvSpPr>
          <p:nvPr>
            <p:ph type="body" sz="quarter" idx="15"/>
          </p:nvPr>
        </p:nvSpPr>
        <p:spPr>
          <a:xfrm>
            <a:off x="541172" y="2186468"/>
            <a:ext cx="8062848" cy="230779"/>
          </a:xfrm>
          <a:prstGeom prst="rect">
            <a:avLst/>
          </a:prstGeom>
        </p:spPr>
        <p:txBody>
          <a:bodyPr lIns="0" tIns="0" rIns="0" bIns="0" anchor="t">
            <a:spAutoFit/>
          </a:bodyPr>
          <a:lstStyle>
            <a:lvl1pPr marL="0" indent="0" algn="ctr">
              <a:buNone/>
              <a:defRPr sz="1500">
                <a:solidFill>
                  <a:schemeClr val="bg1"/>
                </a:solidFill>
              </a:defRPr>
            </a:lvl1pPr>
            <a:lvl2pPr marL="408170" indent="0" algn="l">
              <a:buNone/>
              <a:defRPr/>
            </a:lvl2pPr>
          </a:lstStyle>
          <a:p>
            <a:pPr lvl="0"/>
            <a:r>
              <a:rPr lang="en-US" altLang="ja-JP"/>
              <a:t>Click to edit Master text styles</a:t>
            </a:r>
          </a:p>
        </p:txBody>
      </p:sp>
    </p:spTree>
    <p:extLst>
      <p:ext uri="{BB962C8B-B14F-4D97-AF65-F5344CB8AC3E}">
        <p14:creationId xmlns:p14="http://schemas.microsoft.com/office/powerpoint/2010/main" val="2980996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 Gray/White MiddlePage">
    <p:spTree>
      <p:nvGrpSpPr>
        <p:cNvPr id="1" name=""/>
        <p:cNvGrpSpPr/>
        <p:nvPr/>
      </p:nvGrpSpPr>
      <p:grpSpPr>
        <a:xfrm>
          <a:off x="0" y="0"/>
          <a:ext cx="0" cy="0"/>
          <a:chOff x="0" y="0"/>
          <a:chExt cx="0" cy="0"/>
        </a:xfrm>
      </p:grpSpPr>
      <p:sp>
        <p:nvSpPr>
          <p:cNvPr id="4" name="正方形/長方形 16">
            <a:extLst>
              <a:ext uri="{FF2B5EF4-FFF2-40B4-BE49-F238E27FC236}">
                <a16:creationId xmlns:a16="http://schemas.microsoft.com/office/drawing/2014/main" id="{F577CD52-405E-4414-9F05-30293174A605}"/>
              </a:ext>
            </a:extLst>
          </p:cNvPr>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25" tIns="34263" rIns="68525" bIns="34263" anchor="ctr"/>
          <a:lstStyle/>
          <a:p>
            <a:pPr algn="ctr" eaLnBrk="1" hangingPunct="1">
              <a:defRPr/>
            </a:pPr>
            <a:r>
              <a:rPr lang="en-US" altLang="ja-JP">
                <a:solidFill>
                  <a:srgbClr val="FFFFFF"/>
                </a:solidFill>
                <a:ea typeface="ＭＳ Ｐゴシック" pitchFamily="34" charset="-128"/>
                <a:cs typeface="Arial" charset="0"/>
              </a:rPr>
              <a:t>c</a:t>
            </a:r>
            <a:endParaRPr lang="ja-JP" altLang="en-US">
              <a:solidFill>
                <a:srgbClr val="FFFFFF"/>
              </a:solidFill>
              <a:ea typeface="ＭＳ Ｐゴシック" pitchFamily="34" charset="-128"/>
              <a:cs typeface="Arial" charset="0"/>
            </a:endParaRPr>
          </a:p>
        </p:txBody>
      </p:sp>
      <p:sp>
        <p:nvSpPr>
          <p:cNvPr id="5" name="正方形/長方形 15">
            <a:extLst>
              <a:ext uri="{FF2B5EF4-FFF2-40B4-BE49-F238E27FC236}">
                <a16:creationId xmlns:a16="http://schemas.microsoft.com/office/drawing/2014/main" id="{3350C5A1-C0F6-4EF8-B3B2-1E08D844DE4D}"/>
              </a:ext>
            </a:extLst>
          </p:cNvPr>
          <p:cNvSpPr/>
          <p:nvPr userDrawn="1"/>
        </p:nvSpPr>
        <p:spPr>
          <a:xfrm>
            <a:off x="0" y="4819650"/>
            <a:ext cx="9144000" cy="323850"/>
          </a:xfrm>
          <a:prstGeom prst="rect">
            <a:avLst/>
          </a:prstGeom>
          <a:solidFill>
            <a:srgbClr val="666666"/>
          </a:solidFill>
          <a:ln>
            <a:noFill/>
          </a:ln>
        </p:spPr>
        <p:style>
          <a:lnRef idx="2">
            <a:schemeClr val="dk1">
              <a:shade val="50000"/>
            </a:schemeClr>
          </a:lnRef>
          <a:fillRef idx="1">
            <a:schemeClr val="dk1"/>
          </a:fillRef>
          <a:effectRef idx="0">
            <a:schemeClr val="dk1"/>
          </a:effectRef>
          <a:fontRef idx="minor">
            <a:schemeClr val="lt1"/>
          </a:fontRef>
        </p:style>
        <p:txBody>
          <a:bodyPr lIns="68525" tIns="34263" rIns="68525" bIns="34263" anchor="ctr"/>
          <a:lstStyle/>
          <a:p>
            <a:pPr algn="ctr" eaLnBrk="1" hangingPunct="1">
              <a:defRPr/>
            </a:pPr>
            <a:endParaRPr lang="ja-JP" altLang="en-US" sz="700">
              <a:solidFill>
                <a:srgbClr val="FFFFFF"/>
              </a:solidFill>
              <a:ea typeface="ＭＳ Ｐゴシック" pitchFamily="34" charset="-128"/>
              <a:cs typeface="Arial" charset="0"/>
            </a:endParaRPr>
          </a:p>
        </p:txBody>
      </p:sp>
      <p:cxnSp>
        <p:nvCxnSpPr>
          <p:cNvPr id="6" name="直線コネクタ 17">
            <a:extLst>
              <a:ext uri="{FF2B5EF4-FFF2-40B4-BE49-F238E27FC236}">
                <a16:creationId xmlns:a16="http://schemas.microsoft.com/office/drawing/2014/main" id="{9466B02E-E1F5-4FE8-B5F8-A9322CE26B12}"/>
              </a:ext>
            </a:extLst>
          </p:cNvPr>
          <p:cNvCxnSpPr/>
          <p:nvPr userDrawn="1"/>
        </p:nvCxnSpPr>
        <p:spPr>
          <a:xfrm>
            <a:off x="1412875" y="4900613"/>
            <a:ext cx="0" cy="161925"/>
          </a:xfrm>
          <a:prstGeom prst="line">
            <a:avLst/>
          </a:prstGeom>
          <a:ln w="3175"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7" name="図 12">
            <a:extLst>
              <a:ext uri="{FF2B5EF4-FFF2-40B4-BE49-F238E27FC236}">
                <a16:creationId xmlns:a16="http://schemas.microsoft.com/office/drawing/2014/main" id="{FBCF5E40-EEEF-4962-9DEA-7D4253921DD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4938" y="4887913"/>
            <a:ext cx="78581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フッター プレースホルダー 3">
            <a:extLst>
              <a:ext uri="{FF2B5EF4-FFF2-40B4-BE49-F238E27FC236}">
                <a16:creationId xmlns:a16="http://schemas.microsoft.com/office/drawing/2014/main" id="{8F6D8A46-3AF6-4BF9-9235-390264E456C5}"/>
              </a:ext>
            </a:extLst>
          </p:cNvPr>
          <p:cNvSpPr txBox="1">
            <a:spLocks/>
          </p:cNvSpPr>
          <p:nvPr userDrawn="1"/>
        </p:nvSpPr>
        <p:spPr>
          <a:xfrm>
            <a:off x="2252663" y="4900613"/>
            <a:ext cx="3640137" cy="161925"/>
          </a:xfrm>
          <a:prstGeom prst="rect">
            <a:avLst/>
          </a:prstGeom>
        </p:spPr>
        <p:txBody>
          <a:bodyPr lIns="0" tIns="0" rIns="0" bIns="0" anchor="ct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eaLnBrk="1" hangingPunct="1"/>
            <a:r>
              <a:rPr lang="en-US" altLang="ja-JP" sz="800">
                <a:ea typeface="MS PGothic" panose="020B0600070205080204" pitchFamily="34" charset="-128"/>
              </a:rPr>
              <a:t>Sony Group Corporation, Sony Corp and Sony Europe B.V.</a:t>
            </a:r>
            <a:endParaRPr lang="ja-JP" altLang="en-US" sz="800">
              <a:ea typeface="MS PGothic" panose="020B0600070205080204" pitchFamily="34" charset="-128"/>
            </a:endParaRPr>
          </a:p>
        </p:txBody>
      </p:sp>
      <p:sp>
        <p:nvSpPr>
          <p:cNvPr id="9" name="スライド番号プレースホルダー 4">
            <a:extLst>
              <a:ext uri="{FF2B5EF4-FFF2-40B4-BE49-F238E27FC236}">
                <a16:creationId xmlns:a16="http://schemas.microsoft.com/office/drawing/2014/main" id="{B1C70852-2FD5-4208-BBB6-F5A7319E7CD9}"/>
              </a:ext>
            </a:extLst>
          </p:cNvPr>
          <p:cNvSpPr txBox="1">
            <a:spLocks/>
          </p:cNvSpPr>
          <p:nvPr userDrawn="1"/>
        </p:nvSpPr>
        <p:spPr>
          <a:xfrm>
            <a:off x="1065213" y="4906963"/>
            <a:ext cx="215900" cy="149225"/>
          </a:xfrm>
          <a:prstGeom prst="rect">
            <a:avLst/>
          </a:prstGeom>
        </p:spPr>
        <p:txBody>
          <a:bodyPr lIns="0" tIns="0" rIns="0" bIns="0" anchor="ctr"/>
          <a:lstStyle>
            <a:lvl1pPr defTabSz="1089025">
              <a:defRPr kumimoji="1" sz="1600">
                <a:solidFill>
                  <a:schemeClr val="tx1"/>
                </a:solidFill>
                <a:latin typeface="Arial" panose="020B0604020202020204" pitchFamily="34" charset="0"/>
                <a:cs typeface="Arial" panose="020B0604020202020204" pitchFamily="34" charset="0"/>
              </a:defRPr>
            </a:lvl1pPr>
            <a:lvl2pPr marL="742950" indent="-285750" defTabSz="1089025">
              <a:defRPr kumimoji="1" sz="1600">
                <a:solidFill>
                  <a:schemeClr val="tx1"/>
                </a:solidFill>
                <a:latin typeface="Arial" panose="020B0604020202020204" pitchFamily="34" charset="0"/>
                <a:cs typeface="Arial" panose="020B0604020202020204" pitchFamily="34" charset="0"/>
              </a:defRPr>
            </a:lvl2pPr>
            <a:lvl3pPr marL="1143000" indent="-228600" defTabSz="1089025">
              <a:defRPr kumimoji="1" sz="1600">
                <a:solidFill>
                  <a:schemeClr val="tx1"/>
                </a:solidFill>
                <a:latin typeface="Arial" panose="020B0604020202020204" pitchFamily="34" charset="0"/>
                <a:cs typeface="Arial" panose="020B0604020202020204" pitchFamily="34" charset="0"/>
              </a:defRPr>
            </a:lvl3pPr>
            <a:lvl4pPr marL="1600200" indent="-228600" defTabSz="1089025">
              <a:defRPr kumimoji="1" sz="1600">
                <a:solidFill>
                  <a:schemeClr val="tx1"/>
                </a:solidFill>
                <a:latin typeface="Arial" panose="020B0604020202020204" pitchFamily="34" charset="0"/>
                <a:cs typeface="Arial" panose="020B0604020202020204" pitchFamily="34" charset="0"/>
              </a:defRPr>
            </a:lvl4pPr>
            <a:lvl5pPr marL="2057400" indent="-228600" defTabSz="1089025">
              <a:defRPr kumimoji="1" sz="1600">
                <a:solidFill>
                  <a:schemeClr val="tx1"/>
                </a:solidFill>
                <a:latin typeface="Arial" panose="020B0604020202020204" pitchFamily="34" charset="0"/>
                <a:cs typeface="Arial" panose="020B0604020202020204" pitchFamily="34" charset="0"/>
              </a:defRPr>
            </a:lvl5pPr>
            <a:lvl6pPr marL="25146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108902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eaLnBrk="1" hangingPunct="1">
              <a:defRPr/>
            </a:pPr>
            <a:fld id="{49C1AC50-17D7-4F04-A469-D7B3151D1E89}" type="slidenum">
              <a:rPr lang="ja-JP" altLang="en-US" sz="700" smtClean="0">
                <a:solidFill>
                  <a:srgbClr val="FFFFFF"/>
                </a:solidFill>
                <a:latin typeface="SST" panose="020B0504030504020204" pitchFamily="34" charset="0"/>
                <a:ea typeface="MS PGothic" panose="020B0600070205080204" pitchFamily="34" charset="-128"/>
              </a:rPr>
              <a:pPr algn="r" eaLnBrk="1" hangingPunct="1">
                <a:defRPr/>
              </a:pPr>
              <a:t>‹#›</a:t>
            </a:fld>
            <a:endParaRPr lang="ja-JP" altLang="en-US" sz="700">
              <a:solidFill>
                <a:srgbClr val="FFFFFF"/>
              </a:solidFill>
              <a:latin typeface="SST" panose="020B0504030504020204" pitchFamily="34" charset="0"/>
              <a:ea typeface="MS PGothic" panose="020B0600070205080204" pitchFamily="34" charset="-128"/>
            </a:endParaRPr>
          </a:p>
        </p:txBody>
      </p:sp>
      <p:sp>
        <p:nvSpPr>
          <p:cNvPr id="10" name="フッター プレースホルダー 3">
            <a:extLst>
              <a:ext uri="{FF2B5EF4-FFF2-40B4-BE49-F238E27FC236}">
                <a16:creationId xmlns:a16="http://schemas.microsoft.com/office/drawing/2014/main" id="{01F2EF61-5EC5-4FC0-AC4E-2A0D3BFB0129}"/>
              </a:ext>
            </a:extLst>
          </p:cNvPr>
          <p:cNvSpPr txBox="1">
            <a:spLocks/>
          </p:cNvSpPr>
          <p:nvPr userDrawn="1"/>
        </p:nvSpPr>
        <p:spPr bwMode="auto">
          <a:xfrm>
            <a:off x="6015038" y="4900613"/>
            <a:ext cx="2157412" cy="161925"/>
          </a:xfrm>
          <a:prstGeom prst="rect">
            <a:avLst/>
          </a:prstGeom>
          <a:noFill/>
          <a:ln>
            <a:noFill/>
          </a:ln>
        </p:spPr>
        <p:txBody>
          <a:bodyPr lIns="53957" tIns="0" rIns="53957" bIns="0" anchor="ctr"/>
          <a:lstStyle>
            <a:lvl1pPr defTabSz="341313">
              <a:defRPr kumimoji="1" sz="1600">
                <a:solidFill>
                  <a:schemeClr val="tx1"/>
                </a:solidFill>
                <a:latin typeface="Arial" charset="0"/>
                <a:cs typeface="Arial" charset="0"/>
              </a:defRPr>
            </a:lvl1pPr>
            <a:lvl2pPr defTabSz="341313">
              <a:defRPr kumimoji="1" sz="1600">
                <a:solidFill>
                  <a:schemeClr val="tx1"/>
                </a:solidFill>
                <a:latin typeface="Arial" charset="0"/>
                <a:cs typeface="Arial" charset="0"/>
              </a:defRPr>
            </a:lvl2pPr>
            <a:lvl3pPr defTabSz="341313">
              <a:defRPr kumimoji="1" sz="1600">
                <a:solidFill>
                  <a:schemeClr val="tx1"/>
                </a:solidFill>
                <a:latin typeface="Arial" charset="0"/>
                <a:cs typeface="Arial" charset="0"/>
              </a:defRPr>
            </a:lvl3pPr>
            <a:lvl4pPr defTabSz="341313">
              <a:defRPr kumimoji="1" sz="1600">
                <a:solidFill>
                  <a:schemeClr val="tx1"/>
                </a:solidFill>
                <a:latin typeface="Arial" charset="0"/>
                <a:cs typeface="Arial" charset="0"/>
              </a:defRPr>
            </a:lvl4pPr>
            <a:lvl5pPr defTabSz="341313">
              <a:defRPr kumimoji="1" sz="1600">
                <a:solidFill>
                  <a:schemeClr val="tx1"/>
                </a:solidFill>
                <a:latin typeface="Arial" charset="0"/>
                <a:cs typeface="Arial" charset="0"/>
              </a:defRPr>
            </a:lvl5pPr>
            <a:lvl6pPr marL="2089150" indent="196850" defTabSz="341313" eaLnBrk="0" fontAlgn="base" hangingPunct="0">
              <a:spcBef>
                <a:spcPct val="0"/>
              </a:spcBef>
              <a:spcAft>
                <a:spcPct val="0"/>
              </a:spcAft>
              <a:defRPr kumimoji="1" sz="1600">
                <a:solidFill>
                  <a:schemeClr val="tx1"/>
                </a:solidFill>
                <a:latin typeface="Arial" charset="0"/>
                <a:cs typeface="Arial" charset="0"/>
              </a:defRPr>
            </a:lvl6pPr>
            <a:lvl7pPr marL="2546350" indent="196850" defTabSz="341313" eaLnBrk="0" fontAlgn="base" hangingPunct="0">
              <a:spcBef>
                <a:spcPct val="0"/>
              </a:spcBef>
              <a:spcAft>
                <a:spcPct val="0"/>
              </a:spcAft>
              <a:defRPr kumimoji="1" sz="1600">
                <a:solidFill>
                  <a:schemeClr val="tx1"/>
                </a:solidFill>
                <a:latin typeface="Arial" charset="0"/>
                <a:cs typeface="Arial" charset="0"/>
              </a:defRPr>
            </a:lvl7pPr>
            <a:lvl8pPr marL="3003550" indent="196850" defTabSz="341313" eaLnBrk="0" fontAlgn="base" hangingPunct="0">
              <a:spcBef>
                <a:spcPct val="0"/>
              </a:spcBef>
              <a:spcAft>
                <a:spcPct val="0"/>
              </a:spcAft>
              <a:defRPr kumimoji="1" sz="1600">
                <a:solidFill>
                  <a:schemeClr val="tx1"/>
                </a:solidFill>
                <a:latin typeface="Arial" charset="0"/>
                <a:cs typeface="Arial" charset="0"/>
              </a:defRPr>
            </a:lvl8pPr>
            <a:lvl9pPr marL="3460750" indent="196850" defTabSz="341313" eaLnBrk="0" fontAlgn="base" hangingPunct="0">
              <a:spcBef>
                <a:spcPct val="0"/>
              </a:spcBef>
              <a:spcAft>
                <a:spcPct val="0"/>
              </a:spcAft>
              <a:defRPr kumimoji="1" sz="1600">
                <a:solidFill>
                  <a:schemeClr val="tx1"/>
                </a:solidFill>
                <a:latin typeface="Arial" charset="0"/>
                <a:cs typeface="Arial" charset="0"/>
              </a:defRPr>
            </a:lvl9pPr>
          </a:lstStyle>
          <a:p>
            <a:pPr algn="r" eaLnBrk="1" hangingPunct="1">
              <a:defRPr/>
            </a:pPr>
            <a:endParaRPr lang="en-US" altLang="ja-JP" sz="700">
              <a:solidFill>
                <a:schemeClr val="bg1"/>
              </a:solidFill>
              <a:latin typeface="SST" pitchFamily="34" charset="0"/>
              <a:ea typeface="SST Japanese Pro Regular" pitchFamily="34" charset="-128"/>
              <a:cs typeface="メイリオ" pitchFamily="34" charset="-128"/>
            </a:endParaRPr>
          </a:p>
        </p:txBody>
      </p: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100" b="1" baseline="0">
                <a:solidFill>
                  <a:schemeClr val="tx1">
                    <a:lumMod val="65000"/>
                    <a:lumOff val="35000"/>
                  </a:schemeClr>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marL="161870" indent="-161870">
              <a:lnSpc>
                <a:spcPct val="100000"/>
              </a:lnSpc>
              <a:spcBef>
                <a:spcPts val="525"/>
              </a:spcBef>
              <a:buFont typeface="Arial" panose="020B0604020202020204" pitchFamily="34" charset="0"/>
              <a:buChar char="•"/>
              <a:defRPr sz="1800" baseline="0">
                <a:solidFill>
                  <a:schemeClr val="tx1"/>
                </a:solidFill>
                <a:latin typeface="+mj-ea"/>
                <a:ea typeface="+mj-ea"/>
              </a:defRPr>
            </a:lvl1pPr>
            <a:lvl2pPr marL="323741" indent="-161870">
              <a:lnSpc>
                <a:spcPct val="100000"/>
              </a:lnSpc>
              <a:spcBef>
                <a:spcPts val="375"/>
              </a:spcBef>
              <a:buSzPct val="100000"/>
              <a:buFont typeface="Arial" panose="020B0604020202020204" pitchFamily="34" charset="0"/>
              <a:buChar char="◦"/>
              <a:defRPr sz="1500" baseline="0">
                <a:solidFill>
                  <a:schemeClr val="tx1"/>
                </a:solidFill>
                <a:latin typeface="+mj-ea"/>
                <a:ea typeface="+mj-ea"/>
              </a:defRPr>
            </a:lvl2pPr>
            <a:lvl3pPr marL="485611" indent="-161870">
              <a:lnSpc>
                <a:spcPct val="100000"/>
              </a:lnSpc>
              <a:spcBef>
                <a:spcPts val="375"/>
              </a:spcBef>
              <a:buFont typeface="メイリオ" panose="020B0604030504040204" pitchFamily="50" charset="-128"/>
              <a:buChar char="‐"/>
              <a:defRPr sz="1500" baseline="0">
                <a:solidFill>
                  <a:schemeClr val="tx1"/>
                </a:solidFill>
                <a:latin typeface="+mj-ea"/>
                <a:ea typeface="+mj-ea"/>
              </a:defRPr>
            </a:lvl3pPr>
            <a:lvl4pPr marL="647482" indent="-161870">
              <a:lnSpc>
                <a:spcPct val="100000"/>
              </a:lnSpc>
              <a:spcBef>
                <a:spcPts val="375"/>
              </a:spcBef>
              <a:buFont typeface="メイリオ" panose="020B0604030504040204" pitchFamily="50" charset="-128"/>
              <a:buChar char="≫"/>
              <a:defRPr sz="1300" baseline="0">
                <a:solidFill>
                  <a:schemeClr val="tx1"/>
                </a:solidFill>
                <a:latin typeface="+mj-ea"/>
                <a:ea typeface="+mj-ea"/>
              </a:defRPr>
            </a:lvl4pPr>
            <a:lvl5pPr marL="809352" indent="-161870">
              <a:spcBef>
                <a:spcPts val="375"/>
              </a:spcBef>
              <a:buFont typeface="Wingdings 2" pitchFamily="18" charset="2"/>
              <a:buChar char=""/>
              <a:defRPr sz="1300">
                <a:solidFill>
                  <a:schemeClr val="tx1"/>
                </a:solidFill>
                <a:latin typeface="+mj-ea"/>
                <a:ea typeface="+mj-ea"/>
              </a:defRPr>
            </a:lvl5pPr>
            <a:lvl6pPr marL="971222" indent="-161870">
              <a:spcBef>
                <a:spcPts val="375"/>
              </a:spcBef>
              <a:buSzPct val="100000"/>
              <a:buFont typeface="Wingdings 2" pitchFamily="18" charset="2"/>
              <a:buChar char=""/>
              <a:defRPr sz="1300"/>
            </a:lvl6p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ja-JP" altLang="en-US"/>
          </a:p>
        </p:txBody>
      </p:sp>
    </p:spTree>
    <p:extLst>
      <p:ext uri="{BB962C8B-B14F-4D97-AF65-F5344CB8AC3E}">
        <p14:creationId xmlns:p14="http://schemas.microsoft.com/office/powerpoint/2010/main" val="366415042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ark Gray Back Cover">
    <p:spTree>
      <p:nvGrpSpPr>
        <p:cNvPr id="1" name=""/>
        <p:cNvGrpSpPr/>
        <p:nvPr/>
      </p:nvGrpSpPr>
      <p:grpSpPr>
        <a:xfrm>
          <a:off x="0" y="0"/>
          <a:ext cx="0" cy="0"/>
          <a:chOff x="0" y="0"/>
          <a:chExt cx="0" cy="0"/>
        </a:xfrm>
      </p:grpSpPr>
      <p:sp>
        <p:nvSpPr>
          <p:cNvPr id="2" name="テキスト ボックス 5">
            <a:extLst>
              <a:ext uri="{FF2B5EF4-FFF2-40B4-BE49-F238E27FC236}">
                <a16:creationId xmlns:a16="http://schemas.microsoft.com/office/drawing/2014/main" id="{F494BCEE-B9BF-4768-9D20-43BD24EF0C9F}"/>
              </a:ext>
            </a:extLst>
          </p:cNvPr>
          <p:cNvSpPr txBox="1">
            <a:spLocks noChangeArrowheads="1"/>
          </p:cNvSpPr>
          <p:nvPr userDrawn="1"/>
        </p:nvSpPr>
        <p:spPr bwMode="gray">
          <a:xfrm>
            <a:off x="539750" y="4454525"/>
            <a:ext cx="80645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p>
            <a:pPr algn="ctr" eaLnBrk="1" hangingPunct="1">
              <a:spcAft>
                <a:spcPts val="300"/>
              </a:spcAft>
            </a:pPr>
            <a:r>
              <a:rPr lang="en-US" altLang="ja-JP" sz="700">
                <a:solidFill>
                  <a:srgbClr val="C8C8C8"/>
                </a:solidFill>
                <a:latin typeface="SST" pitchFamily="34" charset="0"/>
                <a:ea typeface="Meiryo" panose="020B0604030504040204" pitchFamily="34" charset="-128"/>
              </a:rPr>
              <a:t>SONY is a registered trademark of Sony Corporation.</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Names of Sony products and services are the registered trademarks and/or trademarks of Sony Corporation or its Group companies.</a:t>
            </a:r>
          </a:p>
          <a:p>
            <a:pPr algn="ctr" eaLnBrk="1" hangingPunct="1">
              <a:spcAft>
                <a:spcPts val="300"/>
              </a:spcAft>
            </a:pPr>
            <a:r>
              <a:rPr lang="en-US" altLang="ja-JP" sz="700">
                <a:solidFill>
                  <a:srgbClr val="C8C8C8"/>
                </a:solidFill>
                <a:latin typeface="SST" pitchFamily="34" charset="0"/>
                <a:ea typeface="Meiryo" panose="020B0604030504040204" pitchFamily="34" charset="-128"/>
              </a:rPr>
              <a:t>Other company names and product names are registered trademarks and/or trademarks of the respective companies.</a:t>
            </a:r>
          </a:p>
        </p:txBody>
      </p:sp>
      <p:pic>
        <p:nvPicPr>
          <p:cNvPr id="3" name="図 3">
            <a:extLst>
              <a:ext uri="{FF2B5EF4-FFF2-40B4-BE49-F238E27FC236}">
                <a16:creationId xmlns:a16="http://schemas.microsoft.com/office/drawing/2014/main" id="{BDD6A983-BABE-4BBF-97B7-F551FDC4F6F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225800" y="2233613"/>
            <a:ext cx="2692400" cy="67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0248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ight Gray/White MiddlePage">
    <p:bg>
      <p:bgPr>
        <a:solidFill>
          <a:schemeClr val="bg1"/>
        </a:solidFill>
        <a:effectLst/>
      </p:bgPr>
    </p:bg>
    <p:spTree>
      <p:nvGrpSpPr>
        <p:cNvPr id="1" name=""/>
        <p:cNvGrpSpPr/>
        <p:nvPr/>
      </p:nvGrpSpPr>
      <p:grpSpPr>
        <a:xfrm>
          <a:off x="0" y="0"/>
          <a:ext cx="0" cy="0"/>
          <a:chOff x="0" y="0"/>
          <a:chExt cx="0" cy="0"/>
        </a:xfrm>
      </p:grpSpPr>
      <p:sp>
        <p:nvSpPr>
          <p:cNvPr id="16" name="正方形/長方形 15"/>
          <p:cNvSpPr/>
          <p:nvPr userDrawn="1"/>
        </p:nvSpPr>
        <p:spPr>
          <a:xfrm>
            <a:off x="0" y="4819575"/>
            <a:ext cx="9143476" cy="323925"/>
          </a:xfrm>
          <a:prstGeom prst="rect">
            <a:avLst/>
          </a:prstGeom>
          <a:solidFill>
            <a:srgbClr val="C8C8C8"/>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sz="674">
              <a:solidFill>
                <a:srgbClr val="FFFFFF"/>
              </a:solidFill>
            </a:endParaRPr>
          </a:p>
        </p:txBody>
      </p:sp>
      <p:cxnSp>
        <p:nvCxnSpPr>
          <p:cNvPr id="27" name="直線コネクタ 26"/>
          <p:cNvCxnSpPr/>
          <p:nvPr userDrawn="1"/>
        </p:nvCxnSpPr>
        <p:spPr>
          <a:xfrm>
            <a:off x="1413051" y="4900548"/>
            <a:ext cx="0" cy="161980"/>
          </a:xfrm>
          <a:prstGeom prst="line">
            <a:avLst/>
          </a:prstGeom>
          <a:ln w="317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3" name="タイトル 1"/>
          <p:cNvSpPr>
            <a:spLocks noGrp="1"/>
          </p:cNvSpPr>
          <p:nvPr>
            <p:ph type="title"/>
          </p:nvPr>
        </p:nvSpPr>
        <p:spPr bwMode="gray">
          <a:xfrm>
            <a:off x="323513" y="270210"/>
            <a:ext cx="8495785" cy="404719"/>
          </a:xfrm>
          <a:prstGeom prst="rect">
            <a:avLst/>
          </a:prstGeom>
        </p:spPr>
        <p:txBody>
          <a:bodyPr lIns="0" tIns="0" rIns="0" bIns="0" anchor="t" anchorCtr="0">
            <a:noAutofit/>
          </a:bodyPr>
          <a:lstStyle>
            <a:lvl1pPr algn="l">
              <a:defRPr sz="2098" b="1" baseline="0">
                <a:solidFill>
                  <a:schemeClr val="tx1"/>
                </a:solidFill>
                <a:latin typeface="+mj-ea"/>
                <a:ea typeface="+mj-ea"/>
              </a:defRPr>
            </a:lvl1pPr>
          </a:lstStyle>
          <a:p>
            <a:r>
              <a:rPr lang="ja-JP" altLang="en-US"/>
              <a:t>マスタ タイトルの書式設定</a:t>
            </a:r>
          </a:p>
        </p:txBody>
      </p:sp>
      <p:sp>
        <p:nvSpPr>
          <p:cNvPr id="34" name="コンテンツ プレースホルダ 6"/>
          <p:cNvSpPr>
            <a:spLocks noGrp="1"/>
          </p:cNvSpPr>
          <p:nvPr>
            <p:ph sz="quarter" idx="13"/>
          </p:nvPr>
        </p:nvSpPr>
        <p:spPr bwMode="gray">
          <a:xfrm>
            <a:off x="539981" y="810629"/>
            <a:ext cx="8064038" cy="3873396"/>
          </a:xfrm>
          <a:prstGeom prst="rect">
            <a:avLst/>
          </a:prstGeom>
        </p:spPr>
        <p:txBody>
          <a:bodyPr lIns="0" tIns="0" rIns="0" bIns="0"/>
          <a:lstStyle>
            <a:lvl1pPr>
              <a:lnSpc>
                <a:spcPts val="2547"/>
              </a:lnSpc>
              <a:spcBef>
                <a:spcPts val="0"/>
              </a:spcBef>
              <a:buFontTx/>
              <a:buNone/>
              <a:defRPr sz="1798" baseline="0">
                <a:solidFill>
                  <a:schemeClr val="tx1"/>
                </a:solidFill>
                <a:latin typeface="+mj-ea"/>
                <a:ea typeface="+mj-ea"/>
              </a:defRPr>
            </a:lvl1pPr>
            <a:lvl2pPr>
              <a:lnSpc>
                <a:spcPts val="2547"/>
              </a:lnSpc>
              <a:spcBef>
                <a:spcPts val="0"/>
              </a:spcBef>
              <a:buFontTx/>
              <a:buNone/>
              <a:defRPr sz="1199" baseline="0">
                <a:solidFill>
                  <a:schemeClr val="tx1"/>
                </a:solidFill>
                <a:latin typeface="+mj-ea"/>
                <a:ea typeface="+mj-ea"/>
              </a:defRPr>
            </a:lvl2pPr>
            <a:lvl3pPr>
              <a:lnSpc>
                <a:spcPts val="2547"/>
              </a:lnSpc>
              <a:spcBef>
                <a:spcPts val="0"/>
              </a:spcBef>
              <a:buFontTx/>
              <a:buNone/>
              <a:defRPr sz="1049" baseline="0">
                <a:solidFill>
                  <a:schemeClr val="tx1"/>
                </a:solidFill>
                <a:latin typeface="+mj-ea"/>
                <a:ea typeface="+mj-ea"/>
              </a:defRPr>
            </a:lvl3pPr>
            <a:lvl4pPr>
              <a:lnSpc>
                <a:spcPts val="2547"/>
              </a:lnSpc>
              <a:spcBef>
                <a:spcPts val="0"/>
              </a:spcBef>
              <a:buFontTx/>
              <a:buNone/>
              <a:defRPr sz="824" baseline="0">
                <a:solidFill>
                  <a:schemeClr val="tx1"/>
                </a:solidFill>
                <a:latin typeface="+mj-ea"/>
                <a:ea typeface="+mj-ea"/>
              </a:defRPr>
            </a:lvl4pPr>
            <a:lvl5pPr>
              <a:defRPr sz="749">
                <a:solidFill>
                  <a:schemeClr val="tx1"/>
                </a:solidFill>
                <a:latin typeface="+mj-ea"/>
                <a:ea typeface="+mj-ea"/>
              </a:defRPr>
            </a:lvl5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endParaRPr lang="en-US" altLang="ja-JP"/>
          </a:p>
          <a:p>
            <a:pPr lvl="4"/>
            <a:r>
              <a:rPr lang="ja-JP" altLang="en-US"/>
              <a:t>第 </a:t>
            </a:r>
            <a:r>
              <a:rPr lang="en-US" altLang="ja-JP"/>
              <a:t>5 </a:t>
            </a:r>
            <a:r>
              <a:rPr lang="ja-JP" altLang="en-US"/>
              <a:t>レベル</a:t>
            </a:r>
          </a:p>
        </p:txBody>
      </p:sp>
      <p:pic>
        <p:nvPicPr>
          <p:cNvPr id="13" name="図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4860" y="4888569"/>
            <a:ext cx="785567" cy="196551"/>
          </a:xfrm>
          <a:prstGeom prst="rect">
            <a:avLst/>
          </a:prstGeom>
        </p:spPr>
      </p:pic>
      <p:sp>
        <p:nvSpPr>
          <p:cNvPr id="14" name="フッター プレースホルダー 3"/>
          <p:cNvSpPr txBox="1">
            <a:spLocks/>
          </p:cNvSpPr>
          <p:nvPr userDrawn="1"/>
        </p:nvSpPr>
        <p:spPr>
          <a:xfrm>
            <a:off x="6014754" y="4900557"/>
            <a:ext cx="2157752" cy="161962"/>
          </a:xfrm>
          <a:prstGeom prst="rect">
            <a:avLst/>
          </a:prstGeom>
        </p:spPr>
        <p:txBody>
          <a:bodyPr wrap="square" lIns="53944" tIns="0" rIns="53944"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marL="0" marR="0" lvl="0" indent="0" algn="r" defTabSz="342534" rtl="0" eaLnBrk="1" fontAlgn="auto" latinLnBrk="0" hangingPunct="1">
              <a:lnSpc>
                <a:spcPct val="100000"/>
              </a:lnSpc>
              <a:spcBef>
                <a:spcPts val="0"/>
              </a:spcBef>
              <a:spcAft>
                <a:spcPts val="0"/>
              </a:spcAft>
              <a:buClrTx/>
              <a:buSzTx/>
              <a:buFontTx/>
              <a:buNone/>
              <a:tabLst/>
              <a:defRPr/>
            </a:pPr>
            <a:r>
              <a:rPr kumimoji="1" lang="en-GB" sz="674" b="0" i="0" kern="1200">
                <a:solidFill>
                  <a:srgbClr val="FFFFFF"/>
                </a:solidFill>
                <a:effectLst/>
                <a:latin typeface="+mn-lt"/>
                <a:ea typeface="+mn-ea"/>
                <a:cs typeface="+mn-cs"/>
              </a:rPr>
              <a:t>©2021 Sony Group Corporation</a:t>
            </a:r>
          </a:p>
          <a:p>
            <a:pPr lvl="0" algn="r" defTabSz="342534"/>
            <a:endParaRPr lang="en-US" altLang="ja-JP" sz="749" b="0">
              <a:solidFill>
                <a:schemeClr val="tx1"/>
              </a:solidFill>
              <a:latin typeface="SST" pitchFamily="34" charset="0"/>
              <a:ea typeface="SST Japanese Pro Regular" pitchFamily="34" charset="-128"/>
              <a:cs typeface="メイリオ"/>
            </a:endParaRPr>
          </a:p>
        </p:txBody>
      </p:sp>
      <p:sp>
        <p:nvSpPr>
          <p:cNvPr id="19" name="フッター プレースホルダー 3"/>
          <p:cNvSpPr txBox="1">
            <a:spLocks/>
          </p:cNvSpPr>
          <p:nvPr userDrawn="1"/>
        </p:nvSpPr>
        <p:spPr>
          <a:xfrm>
            <a:off x="2252159" y="4900557"/>
            <a:ext cx="3641207" cy="161962"/>
          </a:xfrm>
          <a:prstGeom prst="rect">
            <a:avLst/>
          </a:prstGeom>
        </p:spPr>
        <p:txBody>
          <a:bodyPr wrap="square" lIns="0" tIns="0" rIns="0" bIns="0" anchor="ctr">
            <a:noAutofit/>
          </a:bodyPr>
          <a:lstStyle>
            <a:defPPr>
              <a:defRPr lang="ja-JP"/>
            </a:defPPr>
            <a:lvl1pPr marL="0" algn="l" defTabSz="1089325" rtl="0" eaLnBrk="1" latinLnBrk="0" hangingPunct="1">
              <a:defRPr kumimoji="1" sz="90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pPr rtl="0" fontAlgn="base"/>
            <a:r>
              <a:rPr kumimoji="1" lang="en-US" sz="674" b="0" i="0" kern="1200">
                <a:solidFill>
                  <a:srgbClr val="FFFFFF"/>
                </a:solidFill>
                <a:effectLst/>
                <a:latin typeface="+mn-lt"/>
                <a:ea typeface="+mn-ea"/>
                <a:cs typeface="+mn-cs"/>
              </a:rPr>
              <a:t>​</a:t>
            </a:r>
          </a:p>
          <a:p>
            <a:pPr rtl="0" fontAlgn="base"/>
            <a:r>
              <a:rPr kumimoji="1" lang="en-US" sz="674" b="0" i="0" u="none" strike="noStrike" kern="1200">
                <a:solidFill>
                  <a:srgbClr val="FFFFFF"/>
                </a:solidFill>
                <a:effectLst/>
                <a:latin typeface="+mn-lt"/>
                <a:ea typeface="+mn-ea"/>
                <a:cs typeface="+mn-cs"/>
              </a:rPr>
              <a:t>3GPP TSG RAN Rel-18 workshop</a:t>
            </a:r>
            <a:r>
              <a:rPr kumimoji="1" lang="en-US" sz="674" b="0" i="0" kern="1200">
                <a:solidFill>
                  <a:srgbClr val="FFFFFF"/>
                </a:solidFill>
                <a:effectLst/>
                <a:latin typeface="+mn-lt"/>
                <a:ea typeface="+mn-ea"/>
                <a:cs typeface="+mn-cs"/>
              </a:rPr>
              <a:t>​, </a:t>
            </a:r>
            <a:r>
              <a:rPr lang="en-US" sz="674"/>
              <a:t>June 28-July 2, 2021</a:t>
            </a:r>
            <a:endParaRPr kumimoji="1" lang="en-US" sz="674" b="0" i="0" kern="1200">
              <a:solidFill>
                <a:srgbClr val="FFFFFF"/>
              </a:solidFill>
              <a:effectLst/>
              <a:latin typeface="+mn-lt"/>
              <a:ea typeface="+mn-ea"/>
              <a:cs typeface="+mn-cs"/>
            </a:endParaRPr>
          </a:p>
          <a:p>
            <a:endParaRPr lang="en-US" altLang="ja-JP" sz="749">
              <a:solidFill>
                <a:schemeClr val="tx1"/>
              </a:solidFill>
              <a:latin typeface="SST" pitchFamily="34" charset="0"/>
              <a:ea typeface="メイリオ" pitchFamily="50" charset="-128"/>
              <a:cs typeface="メイリオ" pitchFamily="50" charset="-128"/>
            </a:endParaRPr>
          </a:p>
        </p:txBody>
      </p:sp>
      <p:sp>
        <p:nvSpPr>
          <p:cNvPr id="21" name="スライド番号プレースホルダー 4"/>
          <p:cNvSpPr txBox="1">
            <a:spLocks/>
          </p:cNvSpPr>
          <p:nvPr userDrawn="1"/>
        </p:nvSpPr>
        <p:spPr>
          <a:xfrm>
            <a:off x="1065262" y="4907624"/>
            <a:ext cx="215800" cy="147827"/>
          </a:xfrm>
          <a:prstGeom prst="rect">
            <a:avLst/>
          </a:prstGeom>
        </p:spPr>
        <p:txBody>
          <a:bodyPr lIns="0" tIns="0" rIns="0" bIns="0" anchor="ctr"/>
          <a:lstStyle>
            <a:defPPr>
              <a:defRPr lang="ja-JP"/>
            </a:defPPr>
            <a:lvl1pPr marL="0" algn="r" defTabSz="1089325" rtl="0" eaLnBrk="1" latinLnBrk="0" hangingPunct="1">
              <a:defRPr kumimoji="1" sz="900" b="0" kern="1200">
                <a:solidFill>
                  <a:srgbClr val="FFFFFF"/>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a:lstStyle>
          <a:p>
            <a:fld id="{E8DCCDAA-6D69-46E7-B759-71F91EA5148B}" type="slidenum">
              <a:rPr lang="ja-JP" altLang="en-US" sz="749" baseline="0" smtClean="0">
                <a:solidFill>
                  <a:schemeClr val="tx1"/>
                </a:solidFill>
                <a:latin typeface="SST" pitchFamily="34" charset="0"/>
              </a:rPr>
              <a:pPr/>
              <a:t>‹#›</a:t>
            </a:fld>
            <a:endParaRPr lang="ja-JP" altLang="en-US" sz="749" baseline="0">
              <a:solidFill>
                <a:schemeClr val="tx1"/>
              </a:solidFill>
              <a:latin typeface="SST" pitchFamily="34" charset="0"/>
            </a:endParaRPr>
          </a:p>
        </p:txBody>
      </p:sp>
    </p:spTree>
    <p:extLst>
      <p:ext uri="{BB962C8B-B14F-4D97-AF65-F5344CB8AC3E}">
        <p14:creationId xmlns:p14="http://schemas.microsoft.com/office/powerpoint/2010/main" val="1974236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646464"/>
        </a:solidFill>
        <a:effectLst/>
      </p:bgPr>
    </p:bg>
    <p:spTree>
      <p:nvGrpSpPr>
        <p:cNvPr id="1" name=""/>
        <p:cNvGrpSpPr/>
        <p:nvPr/>
      </p:nvGrpSpPr>
      <p:grpSpPr>
        <a:xfrm>
          <a:off x="0" y="0"/>
          <a:ext cx="0" cy="0"/>
          <a:chOff x="0" y="0"/>
          <a:chExt cx="0" cy="0"/>
        </a:xfrm>
      </p:grpSpPr>
      <p:sp>
        <p:nvSpPr>
          <p:cNvPr id="6" name="txtHeaderSecClass">
            <a:extLst>
              <a:ext uri="{FF2B5EF4-FFF2-40B4-BE49-F238E27FC236}">
                <a16:creationId xmlns:a16="http://schemas.microsoft.com/office/drawing/2014/main" id="{D2041BA5-6F39-4E45-9A82-A2F3503E4CF9}"/>
              </a:ext>
            </a:extLst>
          </p:cNvPr>
          <p:cNvSpPr txBox="1"/>
          <p:nvPr userDrawn="1"/>
        </p:nvSpPr>
        <p:spPr>
          <a:xfrm>
            <a:off x="8255000" y="4924425"/>
            <a:ext cx="889000" cy="114300"/>
          </a:xfrm>
          <a:prstGeom prst="rect">
            <a:avLst/>
          </a:prstGeom>
          <a:noFill/>
        </p:spPr>
        <p:txBody>
          <a:bodyPr lIns="0" tIns="0" rIns="0" bIns="0">
            <a:spAutoFit/>
          </a:bodyPr>
          <a:lstStyle/>
          <a:p>
            <a:pPr>
              <a:defRPr/>
            </a:pPr>
            <a:r>
              <a:rPr lang="sv-SE" sz="750">
                <a:solidFill>
                  <a:srgbClr val="000000"/>
                </a:solidFill>
                <a:latin typeface="Arial"/>
                <a:cs typeface="Arial" charset="0"/>
              </a:rPr>
              <a:t>Company Internal</a:t>
            </a:r>
          </a:p>
        </p:txBody>
      </p:sp>
      <p:sp>
        <p:nvSpPr>
          <p:cNvPr id="11" name="txtFooterLeft">
            <a:extLst>
              <a:ext uri="{FF2B5EF4-FFF2-40B4-BE49-F238E27FC236}">
                <a16:creationId xmlns:a16="http://schemas.microsoft.com/office/drawing/2014/main" id="{13F5C4BF-7AEB-4DC1-91EA-382FE8D75A48}"/>
              </a:ext>
            </a:extLst>
          </p:cNvPr>
          <p:cNvSpPr txBox="1"/>
          <p:nvPr userDrawn="1"/>
        </p:nvSpPr>
        <p:spPr>
          <a:xfrm>
            <a:off x="979488" y="4924425"/>
            <a:ext cx="1933575" cy="114300"/>
          </a:xfrm>
          <a:prstGeom prst="rect">
            <a:avLst/>
          </a:prstGeom>
          <a:noFill/>
        </p:spPr>
        <p:txBody>
          <a:bodyPr lIns="0" tIns="0" rIns="0" bIns="0">
            <a:spAutoFit/>
          </a:bodyPr>
          <a:lstStyle/>
          <a:p>
            <a:pPr>
              <a:defRPr/>
            </a:pPr>
            <a:r>
              <a:rPr lang="sv-SE" sz="750">
                <a:solidFill>
                  <a:srgbClr val="7F7F7F"/>
                </a:solidFill>
                <a:latin typeface="Arial"/>
                <a:cs typeface="Arial" charset="0"/>
              </a:rPr>
              <a:t>PA1</a:t>
            </a:r>
          </a:p>
        </p:txBody>
      </p:sp>
      <p:sp>
        <p:nvSpPr>
          <p:cNvPr id="1028" name="txtFooterRight">
            <a:extLst>
              <a:ext uri="{FF2B5EF4-FFF2-40B4-BE49-F238E27FC236}">
                <a16:creationId xmlns:a16="http://schemas.microsoft.com/office/drawing/2014/main" id="{732BF113-6099-4DAF-8BD5-477750D896CF}"/>
              </a:ext>
            </a:extLst>
          </p:cNvPr>
          <p:cNvSpPr txBox="1">
            <a:spLocks noChangeArrowheads="1"/>
          </p:cNvSpPr>
          <p:nvPr userDrawn="1"/>
        </p:nvSpPr>
        <p:spPr bwMode="auto">
          <a:xfrm>
            <a:off x="2976563" y="4924425"/>
            <a:ext cx="4633912" cy="11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endParaRPr lang="sv-SE" altLang="en-US" sz="700">
              <a:solidFill>
                <a:srgbClr val="7F7F7F"/>
              </a:solidFill>
            </a:endParaRPr>
          </a:p>
        </p:txBody>
      </p:sp>
      <p:sp>
        <p:nvSpPr>
          <p:cNvPr id="13" name="txtFooterDate">
            <a:extLst>
              <a:ext uri="{FF2B5EF4-FFF2-40B4-BE49-F238E27FC236}">
                <a16:creationId xmlns:a16="http://schemas.microsoft.com/office/drawing/2014/main" id="{8206C10D-A383-44BC-A4DB-DB27A5A675A1}"/>
              </a:ext>
            </a:extLst>
          </p:cNvPr>
          <p:cNvSpPr txBox="1"/>
          <p:nvPr userDrawn="1"/>
        </p:nvSpPr>
        <p:spPr>
          <a:xfrm>
            <a:off x="385763" y="4924425"/>
            <a:ext cx="528637" cy="114300"/>
          </a:xfrm>
          <a:prstGeom prst="rect">
            <a:avLst/>
          </a:prstGeom>
          <a:noFill/>
        </p:spPr>
        <p:txBody>
          <a:bodyPr lIns="0" tIns="0" rIns="0" bIns="0">
            <a:spAutoFit/>
          </a:bodyPr>
          <a:lstStyle/>
          <a:p>
            <a:pPr>
              <a:defRPr/>
            </a:pPr>
            <a:r>
              <a:rPr lang="sv-SE" sz="750">
                <a:solidFill>
                  <a:srgbClr val="7F7F7F"/>
                </a:solidFill>
                <a:latin typeface="Arial"/>
                <a:cs typeface="Arial" charset="0"/>
              </a:rPr>
              <a:t>2018-06-04</a:t>
            </a:r>
          </a:p>
        </p:txBody>
      </p:sp>
      <p:sp>
        <p:nvSpPr>
          <p:cNvPr id="14" name="txtFooterCVLPage">
            <a:extLst>
              <a:ext uri="{FF2B5EF4-FFF2-40B4-BE49-F238E27FC236}">
                <a16:creationId xmlns:a16="http://schemas.microsoft.com/office/drawing/2014/main" id="{F5982033-213B-4DCD-B049-0F1B5C9BE856}"/>
              </a:ext>
            </a:extLst>
          </p:cNvPr>
          <p:cNvSpPr txBox="1"/>
          <p:nvPr userDrawn="1"/>
        </p:nvSpPr>
        <p:spPr>
          <a:xfrm>
            <a:off x="93663" y="4924425"/>
            <a:ext cx="187325" cy="114300"/>
          </a:xfrm>
          <a:prstGeom prst="rect">
            <a:avLst/>
          </a:prstGeom>
          <a:noFill/>
        </p:spPr>
        <p:txBody>
          <a:bodyPr lIns="0" tIns="0" rIns="0" bIns="0">
            <a:spAutoFit/>
          </a:bodyPr>
          <a:lstStyle>
            <a:lvl1pPr>
              <a:defRPr kumimoji="1" sz="1600">
                <a:solidFill>
                  <a:schemeClr val="tx1"/>
                </a:solidFill>
                <a:latin typeface="Arial" panose="020B0604020202020204" pitchFamily="34" charset="0"/>
                <a:cs typeface="Arial" panose="020B0604020202020204" pitchFamily="34" charset="0"/>
              </a:defRPr>
            </a:lvl1pPr>
            <a:lvl2pPr marL="742950" indent="-285750">
              <a:defRPr kumimoji="1" sz="1600">
                <a:solidFill>
                  <a:schemeClr val="tx1"/>
                </a:solidFill>
                <a:latin typeface="Arial" panose="020B0604020202020204" pitchFamily="34" charset="0"/>
                <a:cs typeface="Arial" panose="020B0604020202020204" pitchFamily="34" charset="0"/>
              </a:defRPr>
            </a:lvl2pPr>
            <a:lvl3pPr marL="1143000" indent="-228600">
              <a:defRPr kumimoji="1" sz="1600">
                <a:solidFill>
                  <a:schemeClr val="tx1"/>
                </a:solidFill>
                <a:latin typeface="Arial" panose="020B0604020202020204" pitchFamily="34" charset="0"/>
                <a:cs typeface="Arial" panose="020B0604020202020204" pitchFamily="34" charset="0"/>
              </a:defRPr>
            </a:lvl3pPr>
            <a:lvl4pPr marL="1600200" indent="-228600">
              <a:defRPr kumimoji="1" sz="1600">
                <a:solidFill>
                  <a:schemeClr val="tx1"/>
                </a:solidFill>
                <a:latin typeface="Arial" panose="020B0604020202020204" pitchFamily="34" charset="0"/>
                <a:cs typeface="Arial" panose="020B0604020202020204" pitchFamily="34" charset="0"/>
              </a:defRPr>
            </a:lvl4pPr>
            <a:lvl5pPr marL="2057400" indent="-228600">
              <a:defRPr kumimoji="1" sz="1600">
                <a:solidFill>
                  <a:schemeClr val="tx1"/>
                </a:solidFill>
                <a:latin typeface="Arial" panose="020B0604020202020204" pitchFamily="34" charset="0"/>
                <a:cs typeface="Arial" panose="020B0604020202020204" pitchFamily="34" charset="0"/>
              </a:defRPr>
            </a:lvl5pPr>
            <a:lvl6pPr marL="25146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6pPr>
            <a:lvl7pPr marL="29718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7pPr>
            <a:lvl8pPr marL="34290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8pPr>
            <a:lvl9pPr marL="3886200" indent="-228600" defTabSz="815975" eaLnBrk="0" fontAlgn="base" hangingPunct="0">
              <a:spcBef>
                <a:spcPct val="0"/>
              </a:spcBef>
              <a:spcAft>
                <a:spcPct val="0"/>
              </a:spcAft>
              <a:defRPr kumimoji="1" sz="1600">
                <a:solidFill>
                  <a:schemeClr val="tx1"/>
                </a:solidFill>
                <a:latin typeface="Arial" panose="020B0604020202020204" pitchFamily="34" charset="0"/>
                <a:cs typeface="Arial" panose="020B0604020202020204" pitchFamily="34" charset="0"/>
              </a:defRPr>
            </a:lvl9pPr>
          </a:lstStyle>
          <a:p>
            <a:pPr algn="r">
              <a:defRPr/>
            </a:pPr>
            <a:fld id="{AEF211ED-90C2-4AA0-BFC8-4EDE82D754DF}" type="slidenum">
              <a:rPr lang="sv-SE" altLang="en-US" sz="700" smtClean="0">
                <a:solidFill>
                  <a:srgbClr val="7F7F7F"/>
                </a:solidFill>
              </a:rPr>
              <a:pPr algn="r">
                <a:defRPr/>
              </a:pPr>
              <a:t>‹#›</a:t>
            </a:fld>
            <a:endParaRPr lang="sv-SE" altLang="en-US" sz="700">
              <a:solidFill>
                <a:srgbClr val="7F7F7F"/>
              </a:solidFill>
            </a:endParaRPr>
          </a:p>
        </p:txBody>
      </p:sp>
    </p:spTree>
  </p:cSld>
  <p:clrMap bg1="lt1" tx1="dk1" bg2="lt2" tx2="dk2" accent1="accent1" accent2="accent2" accent3="accent3" accent4="accent4" accent5="accent5" accent6="accent6" hlink="hlink" folHlink="folHlink"/>
  <p:sldLayoutIdLst>
    <p:sldLayoutId id="2147485037" r:id="rId1"/>
    <p:sldLayoutId id="2147485038" r:id="rId2"/>
    <p:sldLayoutId id="2147485039" r:id="rId3"/>
  </p:sldLayoutIdLst>
  <p:hf sldNum="0" hdr="0" ftr="0" dt="0"/>
  <p:txStyles>
    <p:titleStyle>
      <a:lvl1pPr algn="l" defTabSz="815975" rtl="0" eaLnBrk="0" fontAlgn="base" hangingPunct="0">
        <a:spcBef>
          <a:spcPct val="0"/>
        </a:spcBef>
        <a:spcAft>
          <a:spcPct val="0"/>
        </a:spcAft>
        <a:defRPr kumimoji="1" sz="3900" kern="1200">
          <a:solidFill>
            <a:schemeClr val="tx1"/>
          </a:solidFill>
          <a:latin typeface="Arial" panose="020B0604020202020204" pitchFamily="34" charset="0"/>
          <a:ea typeface="+mj-ea"/>
          <a:cs typeface="+mj-cs"/>
        </a:defRPr>
      </a:lvl1pPr>
      <a:lvl2pPr algn="l" defTabSz="815975" rtl="0" eaLnBrk="0" fontAlgn="base" hangingPunct="0">
        <a:spcBef>
          <a:spcPct val="0"/>
        </a:spcBef>
        <a:spcAft>
          <a:spcPct val="0"/>
        </a:spcAft>
        <a:defRPr kumimoji="1" sz="3900">
          <a:solidFill>
            <a:schemeClr val="tx1"/>
          </a:solidFill>
          <a:latin typeface="Arial" panose="020B0604020202020204" pitchFamily="34" charset="0"/>
        </a:defRPr>
      </a:lvl2pPr>
      <a:lvl3pPr algn="l" defTabSz="815975" rtl="0" eaLnBrk="0" fontAlgn="base" hangingPunct="0">
        <a:spcBef>
          <a:spcPct val="0"/>
        </a:spcBef>
        <a:spcAft>
          <a:spcPct val="0"/>
        </a:spcAft>
        <a:defRPr kumimoji="1" sz="3900">
          <a:solidFill>
            <a:schemeClr val="tx1"/>
          </a:solidFill>
          <a:latin typeface="Arial" panose="020B0604020202020204" pitchFamily="34" charset="0"/>
        </a:defRPr>
      </a:lvl3pPr>
      <a:lvl4pPr algn="l" defTabSz="815975" rtl="0" eaLnBrk="0" fontAlgn="base" hangingPunct="0">
        <a:spcBef>
          <a:spcPct val="0"/>
        </a:spcBef>
        <a:spcAft>
          <a:spcPct val="0"/>
        </a:spcAft>
        <a:defRPr kumimoji="1" sz="3900">
          <a:solidFill>
            <a:schemeClr val="tx1"/>
          </a:solidFill>
          <a:latin typeface="Arial" panose="020B0604020202020204" pitchFamily="34" charset="0"/>
        </a:defRPr>
      </a:lvl4pPr>
      <a:lvl5pPr algn="l" defTabSz="815975" rtl="0" eaLnBrk="0" fontAlgn="base" hangingPunct="0">
        <a:spcBef>
          <a:spcPct val="0"/>
        </a:spcBef>
        <a:spcAft>
          <a:spcPct val="0"/>
        </a:spcAft>
        <a:defRPr kumimoji="1" sz="3900">
          <a:solidFill>
            <a:schemeClr val="tx1"/>
          </a:solidFill>
          <a:latin typeface="Arial" panose="020B0604020202020204" pitchFamily="34" charset="0"/>
        </a:defRPr>
      </a:lvl5pPr>
      <a:lvl6pPr marL="457200" algn="l" defTabSz="815975" rtl="0" fontAlgn="base">
        <a:spcBef>
          <a:spcPct val="0"/>
        </a:spcBef>
        <a:spcAft>
          <a:spcPct val="0"/>
        </a:spcAft>
        <a:defRPr kumimoji="1" sz="3900">
          <a:solidFill>
            <a:schemeClr val="tx1"/>
          </a:solidFill>
          <a:latin typeface="Arial" panose="020B0604020202020204" pitchFamily="34" charset="0"/>
        </a:defRPr>
      </a:lvl6pPr>
      <a:lvl7pPr marL="914400" algn="l" defTabSz="815975" rtl="0" fontAlgn="base">
        <a:spcBef>
          <a:spcPct val="0"/>
        </a:spcBef>
        <a:spcAft>
          <a:spcPct val="0"/>
        </a:spcAft>
        <a:defRPr kumimoji="1" sz="3900">
          <a:solidFill>
            <a:schemeClr val="tx1"/>
          </a:solidFill>
          <a:latin typeface="Arial" panose="020B0604020202020204" pitchFamily="34" charset="0"/>
        </a:defRPr>
      </a:lvl7pPr>
      <a:lvl8pPr marL="1371600" algn="l" defTabSz="815975" rtl="0" fontAlgn="base">
        <a:spcBef>
          <a:spcPct val="0"/>
        </a:spcBef>
        <a:spcAft>
          <a:spcPct val="0"/>
        </a:spcAft>
        <a:defRPr kumimoji="1" sz="3900">
          <a:solidFill>
            <a:schemeClr val="tx1"/>
          </a:solidFill>
          <a:latin typeface="Arial" panose="020B0604020202020204" pitchFamily="34" charset="0"/>
        </a:defRPr>
      </a:lvl8pPr>
      <a:lvl9pPr marL="1828800" algn="l" defTabSz="815975" rtl="0" fontAlgn="base">
        <a:spcBef>
          <a:spcPct val="0"/>
        </a:spcBef>
        <a:spcAft>
          <a:spcPct val="0"/>
        </a:spcAft>
        <a:defRPr kumimoji="1" sz="3900">
          <a:solidFill>
            <a:schemeClr val="tx1"/>
          </a:solidFill>
          <a:latin typeface="Arial" panose="020B0604020202020204" pitchFamily="34" charset="0"/>
        </a:defRPr>
      </a:lvl9pPr>
    </p:titleStyle>
    <p:bodyStyle>
      <a:lvl1pPr marL="304800" indent="-304800" algn="l" defTabSz="815975" rtl="0" eaLnBrk="0" fontAlgn="base" hangingPunct="0">
        <a:spcBef>
          <a:spcPct val="20000"/>
        </a:spcBef>
        <a:spcAft>
          <a:spcPct val="0"/>
        </a:spcAft>
        <a:buFont typeface="Arial" panose="020B0604020202020204" pitchFamily="34" charset="0"/>
        <a:buChar char="•"/>
        <a:defRPr kumimoji="1" sz="2800" kern="1200">
          <a:solidFill>
            <a:schemeClr val="tx1"/>
          </a:solidFill>
          <a:latin typeface="Arial" panose="020B0604020202020204" pitchFamily="34" charset="0"/>
          <a:ea typeface="+mj-ea"/>
          <a:cs typeface="+mn-cs"/>
        </a:defRPr>
      </a:lvl1pPr>
      <a:lvl2pPr marL="661988" indent="-254000" algn="l" defTabSz="815975" rtl="0" eaLnBrk="0" fontAlgn="base" hangingPunct="0">
        <a:spcBef>
          <a:spcPct val="20000"/>
        </a:spcBef>
        <a:spcAft>
          <a:spcPct val="0"/>
        </a:spcAft>
        <a:buFont typeface="Arial" panose="020B0604020202020204" pitchFamily="34" charset="0"/>
        <a:buChar char="–"/>
        <a:defRPr kumimoji="1" sz="2500" kern="1200">
          <a:solidFill>
            <a:schemeClr val="tx1"/>
          </a:solidFill>
          <a:latin typeface="Arial" panose="020B0604020202020204" pitchFamily="34" charset="0"/>
          <a:ea typeface="+mj-ea"/>
          <a:cs typeface="+mn-cs"/>
        </a:defRPr>
      </a:lvl2pPr>
      <a:lvl3pPr marL="1019175" indent="-203200" algn="l" defTabSz="815975" rtl="0" eaLnBrk="0" fontAlgn="base" hangingPunct="0">
        <a:spcBef>
          <a:spcPct val="20000"/>
        </a:spcBef>
        <a:spcAft>
          <a:spcPct val="0"/>
        </a:spcAft>
        <a:buFont typeface="Arial" panose="020B0604020202020204" pitchFamily="34" charset="0"/>
        <a:buChar char="•"/>
        <a:defRPr kumimoji="1" sz="2200" kern="1200">
          <a:solidFill>
            <a:schemeClr val="tx1"/>
          </a:solidFill>
          <a:latin typeface="Arial" panose="020B0604020202020204" pitchFamily="34" charset="0"/>
          <a:ea typeface="+mj-ea"/>
          <a:cs typeface="+mn-cs"/>
        </a:defRPr>
      </a:lvl3pPr>
      <a:lvl4pPr marL="1427163"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4pPr>
      <a:lvl5pPr marL="1836738" indent="-203200" algn="l" defTabSz="815975" rtl="0" eaLnBrk="0" fontAlgn="base" hangingPunct="0">
        <a:spcBef>
          <a:spcPct val="20000"/>
        </a:spcBef>
        <a:spcAft>
          <a:spcPct val="0"/>
        </a:spcAft>
        <a:buFont typeface="Arial" panose="020B0604020202020204" pitchFamily="34" charset="0"/>
        <a:buChar char="»"/>
        <a:defRPr kumimoji="1" kern="1200">
          <a:solidFill>
            <a:schemeClr val="tx1"/>
          </a:solidFill>
          <a:latin typeface="Arial" panose="020B0604020202020204" pitchFamily="34" charset="0"/>
          <a:ea typeface="+mj-ea"/>
          <a:cs typeface="+mn-cs"/>
        </a:defRPr>
      </a:lvl5pPr>
      <a:lvl6pPr marL="224493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65310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06127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469445" indent="-204085" algn="l" defTabSz="816340" rtl="0" eaLnBrk="1" latinLnBrk="0" hangingPunct="1">
        <a:spcBef>
          <a:spcPct val="20000"/>
        </a:spcBef>
        <a:buFont typeface="Arial" pitchFamily="34" charset="0"/>
        <a:buChar char="•"/>
        <a:defRPr kumimoji="1" sz="1800" kern="1200">
          <a:solidFill>
            <a:schemeClr val="tx1"/>
          </a:solidFill>
          <a:latin typeface="+mn-lt"/>
          <a:ea typeface="+mn-ea"/>
          <a:cs typeface="+mn-cs"/>
        </a:defRPr>
      </a:lvl9pPr>
    </p:bodyStyle>
    <p:otherStyle>
      <a:defPPr>
        <a:defRPr lang="ja-JP"/>
      </a:defPPr>
      <a:lvl1pPr marL="0" algn="l" defTabSz="816340" rtl="0" eaLnBrk="1" latinLnBrk="0" hangingPunct="1">
        <a:defRPr kumimoji="1" sz="1600" kern="1200">
          <a:solidFill>
            <a:schemeClr val="tx1"/>
          </a:solidFill>
          <a:latin typeface="+mn-lt"/>
          <a:ea typeface="+mn-ea"/>
          <a:cs typeface="+mn-cs"/>
        </a:defRPr>
      </a:lvl1pPr>
      <a:lvl2pPr marL="408170" algn="l" defTabSz="816340" rtl="0" eaLnBrk="1" latinLnBrk="0" hangingPunct="1">
        <a:defRPr kumimoji="1" sz="1600" kern="1200">
          <a:solidFill>
            <a:schemeClr val="tx1"/>
          </a:solidFill>
          <a:latin typeface="+mn-lt"/>
          <a:ea typeface="+mn-ea"/>
          <a:cs typeface="+mn-cs"/>
        </a:defRPr>
      </a:lvl2pPr>
      <a:lvl3pPr marL="816340" algn="l" defTabSz="816340" rtl="0" eaLnBrk="1" latinLnBrk="0" hangingPunct="1">
        <a:defRPr kumimoji="1" sz="1600" kern="1200">
          <a:solidFill>
            <a:schemeClr val="tx1"/>
          </a:solidFill>
          <a:latin typeface="+mn-lt"/>
          <a:ea typeface="+mn-ea"/>
          <a:cs typeface="+mn-cs"/>
        </a:defRPr>
      </a:lvl3pPr>
      <a:lvl4pPr marL="1224510" algn="l" defTabSz="816340" rtl="0" eaLnBrk="1" latinLnBrk="0" hangingPunct="1">
        <a:defRPr kumimoji="1" sz="1600" kern="1200">
          <a:solidFill>
            <a:schemeClr val="tx1"/>
          </a:solidFill>
          <a:latin typeface="+mn-lt"/>
          <a:ea typeface="+mn-ea"/>
          <a:cs typeface="+mn-cs"/>
        </a:defRPr>
      </a:lvl4pPr>
      <a:lvl5pPr marL="1632680" algn="l" defTabSz="816340" rtl="0" eaLnBrk="1" latinLnBrk="0" hangingPunct="1">
        <a:defRPr kumimoji="1" sz="1600" kern="1200">
          <a:solidFill>
            <a:schemeClr val="tx1"/>
          </a:solidFill>
          <a:latin typeface="+mn-lt"/>
          <a:ea typeface="+mn-ea"/>
          <a:cs typeface="+mn-cs"/>
        </a:defRPr>
      </a:lvl5pPr>
      <a:lvl6pPr marL="2040850" algn="l" defTabSz="816340" rtl="0" eaLnBrk="1" latinLnBrk="0" hangingPunct="1">
        <a:defRPr kumimoji="1" sz="1600" kern="1200">
          <a:solidFill>
            <a:schemeClr val="tx1"/>
          </a:solidFill>
          <a:latin typeface="+mn-lt"/>
          <a:ea typeface="+mn-ea"/>
          <a:cs typeface="+mn-cs"/>
        </a:defRPr>
      </a:lvl6pPr>
      <a:lvl7pPr marL="2449020" algn="l" defTabSz="816340" rtl="0" eaLnBrk="1" latinLnBrk="0" hangingPunct="1">
        <a:defRPr kumimoji="1" sz="1600" kern="1200">
          <a:solidFill>
            <a:schemeClr val="tx1"/>
          </a:solidFill>
          <a:latin typeface="+mn-lt"/>
          <a:ea typeface="+mn-ea"/>
          <a:cs typeface="+mn-cs"/>
        </a:defRPr>
      </a:lvl7pPr>
      <a:lvl8pPr marL="2857190" algn="l" defTabSz="816340" rtl="0" eaLnBrk="1" latinLnBrk="0" hangingPunct="1">
        <a:defRPr kumimoji="1" sz="1600" kern="1200">
          <a:solidFill>
            <a:schemeClr val="tx1"/>
          </a:solidFill>
          <a:latin typeface="+mn-lt"/>
          <a:ea typeface="+mn-ea"/>
          <a:cs typeface="+mn-cs"/>
        </a:defRPr>
      </a:lvl8pPr>
      <a:lvl9pPr marL="3265360" algn="l" defTabSz="816340" rtl="0" eaLnBrk="1" latinLnBrk="0" hangingPunct="1">
        <a:defRPr kumimoji="1"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744522"/>
      </p:ext>
    </p:extLst>
  </p:cSld>
  <p:clrMap bg1="lt1" tx1="dk1" bg2="lt2" tx2="dk2" accent1="accent1" accent2="accent2" accent3="accent3" accent4="accent4" accent5="accent5" accent6="accent6" hlink="hlink" folHlink="folHlink"/>
  <p:sldLayoutIdLst>
    <p:sldLayoutId id="2147483769" r:id="rId1"/>
  </p:sldLayoutIdLst>
  <p:hf sldNum="0" hdr="0" ftr="0" dt="0"/>
  <p:txStyles>
    <p:titleStyle>
      <a:lvl1pPr algn="l" defTabSz="1089325" rtl="0" eaLnBrk="1" latinLnBrk="0" hangingPunct="1">
        <a:spcBef>
          <a:spcPct val="0"/>
        </a:spcBef>
        <a:buNone/>
        <a:defRPr kumimoji="1" sz="5200" kern="1200">
          <a:solidFill>
            <a:schemeClr val="tx1"/>
          </a:solidFill>
          <a:latin typeface="+mj-ea"/>
          <a:ea typeface="+mj-ea"/>
          <a:cs typeface="+mj-cs"/>
        </a:defRPr>
      </a:lvl1pPr>
    </p:titleStyle>
    <p:bodyStyle>
      <a:lvl1pPr marL="408497" indent="-408497" algn="l" defTabSz="1089325" rtl="0" eaLnBrk="1" latinLnBrk="0" hangingPunct="1">
        <a:spcBef>
          <a:spcPct val="20000"/>
        </a:spcBef>
        <a:buFont typeface="Arial" pitchFamily="34" charset="0"/>
        <a:buChar char="•"/>
        <a:defRPr kumimoji="1" sz="3800" kern="1200">
          <a:solidFill>
            <a:schemeClr val="tx1"/>
          </a:solidFill>
          <a:latin typeface="+mj-ea"/>
          <a:ea typeface="+mj-ea"/>
          <a:cs typeface="+mn-cs"/>
        </a:defRPr>
      </a:lvl1pPr>
      <a:lvl2pPr marL="885076" indent="-340414" algn="l" defTabSz="1089325" rtl="0" eaLnBrk="1" latinLnBrk="0" hangingPunct="1">
        <a:spcBef>
          <a:spcPct val="20000"/>
        </a:spcBef>
        <a:buFont typeface="Arial" pitchFamily="34" charset="0"/>
        <a:buChar char="–"/>
        <a:defRPr kumimoji="1" sz="3300" kern="1200">
          <a:solidFill>
            <a:schemeClr val="tx1"/>
          </a:solidFill>
          <a:latin typeface="+mj-ea"/>
          <a:ea typeface="+mj-ea"/>
          <a:cs typeface="+mn-cs"/>
        </a:defRPr>
      </a:lvl2pPr>
      <a:lvl3pPr marL="1361656" indent="-272331" algn="l" defTabSz="1089325" rtl="0" eaLnBrk="1" latinLnBrk="0" hangingPunct="1">
        <a:spcBef>
          <a:spcPct val="20000"/>
        </a:spcBef>
        <a:buFont typeface="Arial" pitchFamily="34" charset="0"/>
        <a:buChar char="•"/>
        <a:defRPr kumimoji="1" sz="2900" kern="1200">
          <a:solidFill>
            <a:schemeClr val="tx1"/>
          </a:solidFill>
          <a:latin typeface="+mj-ea"/>
          <a:ea typeface="+mj-ea"/>
          <a:cs typeface="+mn-cs"/>
        </a:defRPr>
      </a:lvl3pPr>
      <a:lvl4pPr marL="1906318"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4pPr>
      <a:lvl5pPr marL="2450981" indent="-272331" algn="l" defTabSz="1089325" rtl="0" eaLnBrk="1" latinLnBrk="0" hangingPunct="1">
        <a:spcBef>
          <a:spcPct val="20000"/>
        </a:spcBef>
        <a:buFont typeface="Arial" pitchFamily="34" charset="0"/>
        <a:buChar char="»"/>
        <a:defRPr kumimoji="1" sz="2400" kern="1200">
          <a:solidFill>
            <a:schemeClr val="tx1"/>
          </a:solidFill>
          <a:latin typeface="+mj-ea"/>
          <a:ea typeface="+mj-ea"/>
          <a:cs typeface="+mn-cs"/>
        </a:defRPr>
      </a:lvl5pPr>
      <a:lvl6pPr marL="2995643"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6pPr>
      <a:lvl7pPr marL="3540305"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7pPr>
      <a:lvl8pPr marL="4084968"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8pPr>
      <a:lvl9pPr marL="4629630" indent="-272331" algn="l" defTabSz="1089325" rtl="0" eaLnBrk="1" latinLnBrk="0" hangingPunct="1">
        <a:spcBef>
          <a:spcPct val="20000"/>
        </a:spcBef>
        <a:buFont typeface="Arial" pitchFamily="34" charset="0"/>
        <a:buChar char="•"/>
        <a:defRPr kumimoji="1" sz="2400" kern="1200">
          <a:solidFill>
            <a:schemeClr val="tx1"/>
          </a:solidFill>
          <a:latin typeface="+mn-lt"/>
          <a:ea typeface="+mn-ea"/>
          <a:cs typeface="+mn-cs"/>
        </a:defRPr>
      </a:lvl9pPr>
    </p:bodyStyle>
    <p:otherStyle>
      <a:defPPr>
        <a:defRPr lang="ja-JP"/>
      </a:defPPr>
      <a:lvl1pPr marL="0" algn="l" defTabSz="1089325" rtl="0" eaLnBrk="1" latinLnBrk="0" hangingPunct="1">
        <a:defRPr kumimoji="1" sz="2100" kern="1200">
          <a:solidFill>
            <a:schemeClr val="tx1"/>
          </a:solidFill>
          <a:latin typeface="+mn-lt"/>
          <a:ea typeface="+mn-ea"/>
          <a:cs typeface="+mn-cs"/>
        </a:defRPr>
      </a:lvl1pPr>
      <a:lvl2pPr marL="544662" algn="l" defTabSz="1089325" rtl="0" eaLnBrk="1" latinLnBrk="0" hangingPunct="1">
        <a:defRPr kumimoji="1" sz="2100" kern="1200">
          <a:solidFill>
            <a:schemeClr val="tx1"/>
          </a:solidFill>
          <a:latin typeface="+mn-lt"/>
          <a:ea typeface="+mn-ea"/>
          <a:cs typeface="+mn-cs"/>
        </a:defRPr>
      </a:lvl2pPr>
      <a:lvl3pPr marL="1089325" algn="l" defTabSz="1089325" rtl="0" eaLnBrk="1" latinLnBrk="0" hangingPunct="1">
        <a:defRPr kumimoji="1" sz="2100" kern="1200">
          <a:solidFill>
            <a:schemeClr val="tx1"/>
          </a:solidFill>
          <a:latin typeface="+mn-lt"/>
          <a:ea typeface="+mn-ea"/>
          <a:cs typeface="+mn-cs"/>
        </a:defRPr>
      </a:lvl3pPr>
      <a:lvl4pPr marL="1633987" algn="l" defTabSz="1089325" rtl="0" eaLnBrk="1" latinLnBrk="0" hangingPunct="1">
        <a:defRPr kumimoji="1" sz="2100" kern="1200">
          <a:solidFill>
            <a:schemeClr val="tx1"/>
          </a:solidFill>
          <a:latin typeface="+mn-lt"/>
          <a:ea typeface="+mn-ea"/>
          <a:cs typeface="+mn-cs"/>
        </a:defRPr>
      </a:lvl4pPr>
      <a:lvl5pPr marL="2178649" algn="l" defTabSz="1089325" rtl="0" eaLnBrk="1" latinLnBrk="0" hangingPunct="1">
        <a:defRPr kumimoji="1" sz="2100" kern="1200">
          <a:solidFill>
            <a:schemeClr val="tx1"/>
          </a:solidFill>
          <a:latin typeface="+mn-lt"/>
          <a:ea typeface="+mn-ea"/>
          <a:cs typeface="+mn-cs"/>
        </a:defRPr>
      </a:lvl5pPr>
      <a:lvl6pPr marL="2723312" algn="l" defTabSz="1089325" rtl="0" eaLnBrk="1" latinLnBrk="0" hangingPunct="1">
        <a:defRPr kumimoji="1" sz="2100" kern="1200">
          <a:solidFill>
            <a:schemeClr val="tx1"/>
          </a:solidFill>
          <a:latin typeface="+mn-lt"/>
          <a:ea typeface="+mn-ea"/>
          <a:cs typeface="+mn-cs"/>
        </a:defRPr>
      </a:lvl6pPr>
      <a:lvl7pPr marL="3267974" algn="l" defTabSz="1089325" rtl="0" eaLnBrk="1" latinLnBrk="0" hangingPunct="1">
        <a:defRPr kumimoji="1" sz="2100" kern="1200">
          <a:solidFill>
            <a:schemeClr val="tx1"/>
          </a:solidFill>
          <a:latin typeface="+mn-lt"/>
          <a:ea typeface="+mn-ea"/>
          <a:cs typeface="+mn-cs"/>
        </a:defRPr>
      </a:lvl7pPr>
      <a:lvl8pPr marL="3812637" algn="l" defTabSz="1089325" rtl="0" eaLnBrk="1" latinLnBrk="0" hangingPunct="1">
        <a:defRPr kumimoji="1" sz="2100" kern="1200">
          <a:solidFill>
            <a:schemeClr val="tx1"/>
          </a:solidFill>
          <a:latin typeface="+mn-lt"/>
          <a:ea typeface="+mn-ea"/>
          <a:cs typeface="+mn-cs"/>
        </a:defRPr>
      </a:lvl8pPr>
      <a:lvl9pPr marL="4357299" algn="l" defTabSz="1089325" rtl="0" eaLnBrk="1" latinLnBrk="0" hangingPunct="1">
        <a:defRPr kumimoji="1"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32FC657-2316-27A5-57DC-33E36BA3F382}"/>
              </a:ext>
            </a:extLst>
          </p:cNvPr>
          <p:cNvSpPr>
            <a:spLocks noGrp="1"/>
          </p:cNvSpPr>
          <p:nvPr>
            <p:ph type="body" sz="quarter" idx="14"/>
          </p:nvPr>
        </p:nvSpPr>
        <p:spPr>
          <a:xfrm>
            <a:off x="-482886" y="1707928"/>
            <a:ext cx="9883153" cy="432097"/>
          </a:xfrm>
        </p:spPr>
        <p:txBody>
          <a:bodyPr/>
          <a:lstStyle/>
          <a:p>
            <a:pPr eaLnBrk="1" hangingPunct="1"/>
            <a:r>
              <a:rPr lang="en-SE" altLang="ja-JP" sz="2000" dirty="0"/>
              <a:t>(e)Redcap enhancement in Rel-20</a:t>
            </a:r>
            <a:endParaRPr lang="ja-JP" altLang="en-US" sz="2000" dirty="0"/>
          </a:p>
          <a:p>
            <a:endParaRPr lang="en-US" dirty="0"/>
          </a:p>
        </p:txBody>
      </p:sp>
      <p:sp>
        <p:nvSpPr>
          <p:cNvPr id="5" name="Text Placeholder 4">
            <a:extLst>
              <a:ext uri="{FF2B5EF4-FFF2-40B4-BE49-F238E27FC236}">
                <a16:creationId xmlns:a16="http://schemas.microsoft.com/office/drawing/2014/main" id="{4F8EABE6-D43F-0A44-EE84-3ED74D45E829}"/>
              </a:ext>
            </a:extLst>
          </p:cNvPr>
          <p:cNvSpPr>
            <a:spLocks noGrp="1"/>
          </p:cNvSpPr>
          <p:nvPr>
            <p:ph type="body" sz="quarter" idx="15"/>
          </p:nvPr>
        </p:nvSpPr>
        <p:spPr>
          <a:xfrm>
            <a:off x="541172" y="3219523"/>
            <a:ext cx="8062848" cy="215444"/>
          </a:xfrm>
        </p:spPr>
        <p:txBody>
          <a:bodyPr/>
          <a:lstStyle/>
          <a:p>
            <a:r>
              <a:rPr lang="en-US" altLang="ja-JP" sz="1400" dirty="0">
                <a:ea typeface="MS PGothic" panose="020B0600070205080204" pitchFamily="34" charset="-128"/>
              </a:rPr>
              <a:t>Sony</a:t>
            </a:r>
            <a:endParaRPr lang="en-US" dirty="0"/>
          </a:p>
        </p:txBody>
      </p:sp>
      <p:sp>
        <p:nvSpPr>
          <p:cNvPr id="6" name="TextBox 5">
            <a:extLst>
              <a:ext uri="{FF2B5EF4-FFF2-40B4-BE49-F238E27FC236}">
                <a16:creationId xmlns:a16="http://schemas.microsoft.com/office/drawing/2014/main" id="{FB6A1252-3175-1E6B-AF8D-2D2B13A50E29}"/>
              </a:ext>
            </a:extLst>
          </p:cNvPr>
          <p:cNvSpPr txBox="1"/>
          <p:nvPr/>
        </p:nvSpPr>
        <p:spPr>
          <a:xfrm>
            <a:off x="6624738" y="84032"/>
            <a:ext cx="4411856" cy="923330"/>
          </a:xfrm>
          <a:prstGeom prst="rect">
            <a:avLst/>
          </a:prstGeom>
          <a:noFill/>
        </p:spPr>
        <p:txBody>
          <a:bodyPr wrap="square" rtlCol="0">
            <a:spAutoFit/>
          </a:bodyPr>
          <a:lstStyle/>
          <a:p>
            <a:r>
              <a:rPr lang="en-US" sz="1050" b="1" dirty="0">
                <a:solidFill>
                  <a:schemeClr val="bg1"/>
                </a:solidFill>
              </a:rPr>
              <a:t>3GPP TSG-RAN WG4 Meeting #115		</a:t>
            </a:r>
            <a:endParaRPr lang="en-SE" sz="1050" b="1" dirty="0">
              <a:solidFill>
                <a:schemeClr val="bg1"/>
              </a:solidFill>
            </a:endParaRPr>
          </a:p>
          <a:p>
            <a:r>
              <a:rPr lang="en-US" sz="1050" b="1" dirty="0">
                <a:solidFill>
                  <a:schemeClr val="bg1"/>
                </a:solidFill>
              </a:rPr>
              <a:t>Malta, MT, 19th – 23rd May, 2025</a:t>
            </a:r>
            <a:endParaRPr lang="en-SE" sz="1050" b="1" dirty="0">
              <a:solidFill>
                <a:schemeClr val="bg1"/>
              </a:solidFill>
            </a:endParaRPr>
          </a:p>
          <a:p>
            <a:r>
              <a:rPr lang="en-US" sz="1050" b="1" dirty="0">
                <a:solidFill>
                  <a:schemeClr val="bg1"/>
                </a:solidFill>
              </a:rPr>
              <a:t>R4-2507133</a:t>
            </a:r>
            <a:endParaRPr lang="en-SE" sz="1050" b="1" dirty="0">
              <a:solidFill>
                <a:schemeClr val="bg1"/>
              </a:solidFill>
            </a:endParaRPr>
          </a:p>
          <a:p>
            <a:r>
              <a:rPr lang="en-US" sz="1050" b="1" dirty="0">
                <a:solidFill>
                  <a:schemeClr val="bg1"/>
                </a:solidFill>
              </a:rPr>
              <a:t>Agenda item:</a:t>
            </a:r>
            <a:r>
              <a:rPr lang="en-SE" sz="1050" b="1" dirty="0">
                <a:solidFill>
                  <a:schemeClr val="bg1"/>
                </a:solidFill>
              </a:rPr>
              <a:t>11</a:t>
            </a:r>
            <a:endParaRPr lang="en-US" sz="1050" b="1" dirty="0">
              <a:solidFill>
                <a:schemeClr val="bg1"/>
              </a:solidFill>
            </a:endParaRPr>
          </a:p>
          <a:p>
            <a:endParaRPr lang="en-US" sz="1200" b="1" dirty="0">
              <a:solidFill>
                <a:schemeClr val="bg1"/>
              </a:solidFill>
            </a:endParaRPr>
          </a:p>
        </p:txBody>
      </p:sp>
    </p:spTree>
    <p:extLst>
      <p:ext uri="{BB962C8B-B14F-4D97-AF65-F5344CB8AC3E}">
        <p14:creationId xmlns:p14="http://schemas.microsoft.com/office/powerpoint/2010/main" val="39560781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ED0AB-FC7A-4A3F-806C-69E6D64F7902}"/>
              </a:ext>
            </a:extLst>
          </p:cNvPr>
          <p:cNvSpPr>
            <a:spLocks noGrp="1"/>
          </p:cNvSpPr>
          <p:nvPr>
            <p:ph type="title"/>
          </p:nvPr>
        </p:nvSpPr>
        <p:spPr/>
        <p:txBody>
          <a:bodyPr/>
          <a:lstStyle/>
          <a:p>
            <a:r>
              <a:rPr lang="en-SE" dirty="0"/>
              <a:t>Background</a:t>
            </a:r>
            <a:endParaRPr lang="en-US" dirty="0"/>
          </a:p>
        </p:txBody>
      </p:sp>
      <p:sp>
        <p:nvSpPr>
          <p:cNvPr id="3" name="Content Placeholder 2">
            <a:extLst>
              <a:ext uri="{FF2B5EF4-FFF2-40B4-BE49-F238E27FC236}">
                <a16:creationId xmlns:a16="http://schemas.microsoft.com/office/drawing/2014/main" id="{135C0786-ED49-B436-3FEB-D6BEA2B82179}"/>
              </a:ext>
            </a:extLst>
          </p:cNvPr>
          <p:cNvSpPr>
            <a:spLocks noGrp="1"/>
          </p:cNvSpPr>
          <p:nvPr>
            <p:ph sz="quarter" idx="13"/>
          </p:nvPr>
        </p:nvSpPr>
        <p:spPr/>
        <p:txBody>
          <a:bodyPr lIns="0" tIns="0" rIns="0" bIns="0" anchor="t"/>
          <a:lstStyle/>
          <a:p>
            <a:pPr marL="161290" indent="-161290" algn="just"/>
            <a:r>
              <a:rPr lang="en-SE" sz="1600" dirty="0">
                <a:highlight>
                  <a:srgbClr val="FFFFFF"/>
                </a:highlight>
                <a:latin typeface="+mn-lt"/>
              </a:rPr>
              <a:t>Redcap was specified in Rel-17 with the aim to reduce the complexity com</a:t>
            </a:r>
            <a:r>
              <a:rPr lang="sv-SE" sz="1600" dirty="0" err="1">
                <a:highlight>
                  <a:srgbClr val="FFFFFF"/>
                </a:highlight>
                <a:latin typeface="+mn-lt"/>
              </a:rPr>
              <a:t>pa</a:t>
            </a:r>
            <a:r>
              <a:rPr lang="en-SE" sz="1600" dirty="0">
                <a:highlight>
                  <a:srgbClr val="FFFFFF"/>
                </a:highlight>
                <a:latin typeface="+mn-lt"/>
              </a:rPr>
              <a:t>red to legacy NR devices and target use cases like wearable devices, surveillance camera etc. </a:t>
            </a:r>
            <a:endParaRPr lang="en-US" dirty="0">
              <a:highlight>
                <a:srgbClr val="FFFFFF"/>
              </a:highlight>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In Rel-18, further simplification done enabled the </a:t>
            </a:r>
            <a:r>
              <a:rPr lang="en-SE" sz="1600" dirty="0" err="1">
                <a:highlight>
                  <a:srgbClr val="FFFFFF"/>
                </a:highlight>
                <a:latin typeface="+mn-lt"/>
              </a:rPr>
              <a:t>eRedcap</a:t>
            </a:r>
            <a:r>
              <a:rPr lang="en-SE" sz="1600" dirty="0">
                <a:highlight>
                  <a:srgbClr val="FFFFFF"/>
                </a:highlight>
                <a:latin typeface="+mn-lt"/>
              </a:rPr>
              <a:t> devices to support use cases towards low-end IoT applications. </a:t>
            </a:r>
            <a:endParaRPr lang="en-SE" sz="1600" dirty="0">
              <a:highlight>
                <a:srgbClr val="FFFFFF"/>
              </a:highlight>
              <a:latin typeface="+mn-lt"/>
              <a:ea typeface="Calibri"/>
              <a:cs typeface="Calibri"/>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No dedicated enhancements on (e)Redcap were </a:t>
            </a:r>
            <a:r>
              <a:rPr lang="en-SE" sz="1600" dirty="0" err="1">
                <a:highlight>
                  <a:srgbClr val="FFFFFF"/>
                </a:highlight>
                <a:latin typeface="+mn-lt"/>
              </a:rPr>
              <a:t>introdu</a:t>
            </a:r>
            <a:r>
              <a:rPr lang="sv-SE" sz="1600" dirty="0">
                <a:highlight>
                  <a:srgbClr val="FFFFFF"/>
                </a:highlight>
                <a:latin typeface="+mn-lt"/>
              </a:rPr>
              <a:t>c</a:t>
            </a:r>
            <a:r>
              <a:rPr lang="en-SE" sz="1600" dirty="0">
                <a:highlight>
                  <a:srgbClr val="FFFFFF"/>
                </a:highlight>
                <a:latin typeface="+mn-lt"/>
              </a:rPr>
              <a:t>ed in Rel-19 WIs, although multiple proposals were submitted during various stages of the release. </a:t>
            </a:r>
            <a:endParaRPr lang="en-SE" sz="1600" dirty="0">
              <a:highlight>
                <a:srgbClr val="FFFFFF"/>
              </a:highlight>
              <a:latin typeface="+mn-lt"/>
              <a:ea typeface="Calibri"/>
              <a:cs typeface="Calibri"/>
            </a:endParaRPr>
          </a:p>
          <a:p>
            <a:pPr marL="161290" indent="-161290" algn="just"/>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Enhancements aiming to further reduce the device complexity, offer more flexible spectrum allocation and improve upon power saving are needed to enable (e)Redcap devices to address more use cases and larger market </a:t>
            </a:r>
            <a:r>
              <a:rPr lang="sv-SE" sz="1600" dirty="0" err="1">
                <a:highlight>
                  <a:srgbClr val="FFFFFF"/>
                </a:highlight>
                <a:latin typeface="+mn-lt"/>
              </a:rPr>
              <a:t>opportunities</a:t>
            </a:r>
            <a:r>
              <a:rPr lang="en-SE" sz="1600" dirty="0">
                <a:highlight>
                  <a:srgbClr val="FFFFFF"/>
                </a:highlight>
                <a:latin typeface="+mn-lt"/>
              </a:rPr>
              <a:t>. </a:t>
            </a:r>
            <a:endParaRPr lang="en-US" sz="1600" dirty="0">
              <a:highlight>
                <a:srgbClr val="FFFFFF"/>
              </a:highlight>
              <a:latin typeface="+mn-lt"/>
              <a:ea typeface="Calibri"/>
              <a:cs typeface="Calibri"/>
            </a:endParaRPr>
          </a:p>
        </p:txBody>
      </p:sp>
    </p:spTree>
    <p:extLst>
      <p:ext uri="{BB962C8B-B14F-4D97-AF65-F5344CB8AC3E}">
        <p14:creationId xmlns:p14="http://schemas.microsoft.com/office/powerpoint/2010/main" val="39045219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04A66-7A11-2A25-00D2-67A6A213429E}"/>
              </a:ext>
            </a:extLst>
          </p:cNvPr>
          <p:cNvSpPr>
            <a:spLocks noGrp="1"/>
          </p:cNvSpPr>
          <p:nvPr>
            <p:ph type="title"/>
          </p:nvPr>
        </p:nvSpPr>
        <p:spPr/>
        <p:txBody>
          <a:bodyPr/>
          <a:lstStyle/>
          <a:p>
            <a:r>
              <a:rPr lang="en-SE" dirty="0"/>
              <a:t>3MHz CBW support for (e)Redcap</a:t>
            </a:r>
            <a:endParaRPr lang="en-US" dirty="0"/>
          </a:p>
        </p:txBody>
      </p:sp>
      <p:sp>
        <p:nvSpPr>
          <p:cNvPr id="3" name="Content Placeholder 2">
            <a:extLst>
              <a:ext uri="{FF2B5EF4-FFF2-40B4-BE49-F238E27FC236}">
                <a16:creationId xmlns:a16="http://schemas.microsoft.com/office/drawing/2014/main" id="{703751CB-0648-AECA-B3E4-6976D167375B}"/>
              </a:ext>
            </a:extLst>
          </p:cNvPr>
          <p:cNvSpPr>
            <a:spLocks noGrp="1"/>
          </p:cNvSpPr>
          <p:nvPr>
            <p:ph sz="quarter" idx="13"/>
          </p:nvPr>
        </p:nvSpPr>
        <p:spPr/>
        <p:txBody>
          <a:bodyPr lIns="0" tIns="0" rIns="0" bIns="0" anchor="t"/>
          <a:lstStyle/>
          <a:p>
            <a:pPr marL="161290" indent="-161290" algn="just"/>
            <a:r>
              <a:rPr lang="en-SE" sz="1600" dirty="0">
                <a:latin typeface="+mn-lt"/>
              </a:rPr>
              <a:t>3MHz channel BW was specified for non-Redcap NR device in Rel-18, while the demand of 3MHz for (e)Redcap has also been raised in Rel-19 for n106 for utility applications [1].</a:t>
            </a:r>
            <a:endParaRPr lang="en-US" sz="1600" dirty="0">
              <a:latin typeface="+mn-lt"/>
            </a:endParaRPr>
          </a:p>
          <a:p>
            <a:pPr marL="161290" lvl="1" indent="0" algn="just">
              <a:buNone/>
            </a:pPr>
            <a:endParaRPr lang="en-SE" sz="1600" dirty="0">
              <a:latin typeface="+mn-lt"/>
            </a:endParaRPr>
          </a:p>
          <a:p>
            <a:pPr marL="161290" indent="-161290" algn="just"/>
            <a:r>
              <a:rPr lang="en-SE" sz="1600" dirty="0">
                <a:latin typeface="+mn-lt"/>
              </a:rPr>
              <a:t>Industry</a:t>
            </a:r>
            <a:r>
              <a:rPr lang="en-US" sz="1600" dirty="0">
                <a:latin typeface="+mn-lt"/>
              </a:rPr>
              <a:t> is seeking a low cost and low complexity replacement for existing cellular meters </a:t>
            </a:r>
            <a:r>
              <a:rPr lang="en-SE" sz="1600" dirty="0">
                <a:latin typeface="+mn-lt"/>
              </a:rPr>
              <a:t>in </a:t>
            </a:r>
            <a:r>
              <a:rPr lang="en-US" sz="1600" dirty="0">
                <a:latin typeface="+mn-lt"/>
              </a:rPr>
              <a:t>Band n106 - 3 MHz networks using (e)</a:t>
            </a:r>
            <a:r>
              <a:rPr lang="en-US" sz="1600" dirty="0" err="1">
                <a:latin typeface="+mn-lt"/>
              </a:rPr>
              <a:t>RedCap</a:t>
            </a:r>
            <a:r>
              <a:rPr lang="en-US" sz="1600" dirty="0">
                <a:latin typeface="+mn-lt"/>
              </a:rPr>
              <a:t> enabled electric meters.</a:t>
            </a:r>
            <a:endParaRPr lang="en-SE" sz="1600" dirty="0">
              <a:latin typeface="+mn-lt"/>
            </a:endParaRPr>
          </a:p>
          <a:p>
            <a:pPr marL="161290" indent="-161290" algn="just"/>
            <a:endParaRPr lang="en-SE" sz="1600" dirty="0">
              <a:latin typeface="+mn-lt"/>
            </a:endParaRPr>
          </a:p>
          <a:p>
            <a:pPr marL="161290" indent="-161290" algn="just"/>
            <a:r>
              <a:rPr lang="en-SE" sz="1600" dirty="0">
                <a:latin typeface="+mn-lt"/>
              </a:rPr>
              <a:t>For utility applications and generally low-end IoT appl</a:t>
            </a:r>
            <a:r>
              <a:rPr lang="en-US" sz="1600" dirty="0">
                <a:latin typeface="+mn-lt"/>
              </a:rPr>
              <a:t>ic</a:t>
            </a:r>
            <a:r>
              <a:rPr lang="en-SE" sz="1600" dirty="0">
                <a:latin typeface="+mn-lt"/>
              </a:rPr>
              <a:t>ations, single Rx and/or also HD-FDD can be a </a:t>
            </a:r>
            <a:r>
              <a:rPr lang="en-SE" sz="1600" dirty="0" err="1">
                <a:latin typeface="+mn-lt"/>
              </a:rPr>
              <a:t>natu</a:t>
            </a:r>
            <a:r>
              <a:rPr lang="en-US" sz="1600" dirty="0">
                <a:latin typeface="+mn-lt"/>
              </a:rPr>
              <a:t>ral</a:t>
            </a:r>
            <a:r>
              <a:rPr lang="en-SE" sz="1600" dirty="0">
                <a:latin typeface="+mn-lt"/>
              </a:rPr>
              <a:t> fit due to the reduced cost and power consumption. Therefore, it will be a great ben</a:t>
            </a:r>
            <a:r>
              <a:rPr lang="sv-SE" sz="1600" dirty="0">
                <a:latin typeface="+mn-lt"/>
              </a:rPr>
              <a:t>e</a:t>
            </a:r>
            <a:r>
              <a:rPr lang="en-SE" sz="1600" dirty="0">
                <a:latin typeface="+mn-lt"/>
              </a:rPr>
              <a:t>fit for (e)Redcap devices if 3MHz CBW can be supported for (e)Redcap in Rel-20.</a:t>
            </a:r>
          </a:p>
          <a:p>
            <a:pPr marL="161290" indent="-161290" algn="just"/>
            <a:endParaRPr lang="en-SE" sz="1600" dirty="0">
              <a:latin typeface="+mn-lt"/>
            </a:endParaRPr>
          </a:p>
          <a:p>
            <a:pPr marL="161290" indent="-161290" algn="just"/>
            <a:r>
              <a:rPr lang="en-SE" sz="1600" dirty="0">
                <a:latin typeface="+mn-lt"/>
              </a:rPr>
              <a:t>In add</a:t>
            </a:r>
            <a:r>
              <a:rPr lang="sv-SE" sz="1600" dirty="0">
                <a:latin typeface="+mn-lt"/>
              </a:rPr>
              <a:t>i</a:t>
            </a:r>
            <a:r>
              <a:rPr lang="en-SE" sz="1600" dirty="0" err="1">
                <a:latin typeface="+mn-lt"/>
              </a:rPr>
              <a:t>tion</a:t>
            </a:r>
            <a:r>
              <a:rPr lang="en-SE" sz="1600" dirty="0">
                <a:latin typeface="+mn-lt"/>
              </a:rPr>
              <a:t>, 3MHz CBW is under specification for NR NTN in Rel-19. Based on the demand from NTN operators, the 3MHz CBW can be specified for Redcap NTN in Rel-20 as well. </a:t>
            </a:r>
          </a:p>
        </p:txBody>
      </p:sp>
    </p:spTree>
    <p:extLst>
      <p:ext uri="{BB962C8B-B14F-4D97-AF65-F5344CB8AC3E}">
        <p14:creationId xmlns:p14="http://schemas.microsoft.com/office/powerpoint/2010/main" val="416355252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9C836-C713-C49B-3E37-F9B38A43A0FE}"/>
              </a:ext>
            </a:extLst>
          </p:cNvPr>
          <p:cNvSpPr>
            <a:spLocks noGrp="1"/>
          </p:cNvSpPr>
          <p:nvPr>
            <p:ph type="title"/>
          </p:nvPr>
        </p:nvSpPr>
        <p:spPr/>
        <p:txBody>
          <a:bodyPr/>
          <a:lstStyle/>
          <a:p>
            <a:r>
              <a:rPr lang="en-SE" dirty="0">
                <a:highlight>
                  <a:srgbClr val="FFFFFF"/>
                </a:highlight>
              </a:rPr>
              <a:t>S</a:t>
            </a:r>
            <a:r>
              <a:rPr lang="en-SE" dirty="0"/>
              <a:t>ingle SKU design on </a:t>
            </a:r>
            <a:r>
              <a:rPr lang="en-SE" dirty="0" err="1"/>
              <a:t>eRedcap</a:t>
            </a:r>
            <a:endParaRPr lang="en-US" dirty="0"/>
          </a:p>
        </p:txBody>
      </p:sp>
      <p:sp>
        <p:nvSpPr>
          <p:cNvPr id="3" name="Content Placeholder 2">
            <a:extLst>
              <a:ext uri="{FF2B5EF4-FFF2-40B4-BE49-F238E27FC236}">
                <a16:creationId xmlns:a16="http://schemas.microsoft.com/office/drawing/2014/main" id="{C190CD29-5E82-8D9E-F22B-DE06E882481B}"/>
              </a:ext>
            </a:extLst>
          </p:cNvPr>
          <p:cNvSpPr>
            <a:spLocks noGrp="1"/>
          </p:cNvSpPr>
          <p:nvPr>
            <p:ph sz="quarter" idx="13"/>
          </p:nvPr>
        </p:nvSpPr>
        <p:spPr>
          <a:xfrm>
            <a:off x="368161" y="763718"/>
            <a:ext cx="8495784" cy="3873396"/>
          </a:xfrm>
        </p:spPr>
        <p:txBody>
          <a:bodyPr lIns="0" tIns="0" rIns="0" bIns="0" anchor="t"/>
          <a:lstStyle/>
          <a:p>
            <a:pPr marL="161290" indent="-161290" algn="just"/>
            <a:r>
              <a:rPr lang="en-SE" sz="1600" dirty="0">
                <a:highlight>
                  <a:srgbClr val="FFFFFF"/>
                </a:highlight>
                <a:latin typeface="+mn-lt"/>
              </a:rPr>
              <a:t>The HD–FDD design of </a:t>
            </a:r>
            <a:r>
              <a:rPr lang="en-SE" sz="1600" dirty="0" err="1">
                <a:highlight>
                  <a:srgbClr val="FFFFFF"/>
                </a:highlight>
                <a:latin typeface="+mn-lt"/>
              </a:rPr>
              <a:t>eRedcap</a:t>
            </a:r>
            <a:r>
              <a:rPr lang="en-SE" sz="1600" dirty="0">
                <a:highlight>
                  <a:srgbClr val="FFFFFF"/>
                </a:highlight>
                <a:latin typeface="+mn-lt"/>
              </a:rPr>
              <a:t> offers the </a:t>
            </a:r>
            <a:r>
              <a:rPr lang="sv-SE" sz="1600" dirty="0" err="1">
                <a:highlight>
                  <a:srgbClr val="FFFFFF"/>
                </a:highlight>
                <a:latin typeface="+mn-lt"/>
              </a:rPr>
              <a:t>opportunity</a:t>
            </a:r>
            <a:r>
              <a:rPr lang="sv-SE" sz="1600" dirty="0">
                <a:highlight>
                  <a:srgbClr val="FFFFFF"/>
                </a:highlight>
                <a:latin typeface="+mn-lt"/>
              </a:rPr>
              <a:t> for S</a:t>
            </a:r>
            <a:r>
              <a:rPr lang="en-SE" sz="1600" dirty="0">
                <a:highlight>
                  <a:srgbClr val="FFFFFF"/>
                </a:highlight>
                <a:latin typeface="+mn-lt"/>
              </a:rPr>
              <a:t>AW</a:t>
            </a:r>
            <a:r>
              <a:rPr lang="sv-SE" sz="1600" dirty="0">
                <a:highlight>
                  <a:srgbClr val="FFFFFF"/>
                </a:highlight>
                <a:latin typeface="+mn-lt"/>
              </a:rPr>
              <a:t>-less </a:t>
            </a:r>
            <a:r>
              <a:rPr lang="en-SE" sz="1600" dirty="0">
                <a:highlight>
                  <a:srgbClr val="FFFFFF"/>
                </a:highlight>
                <a:latin typeface="+mn-lt"/>
              </a:rPr>
              <a:t>implementation to </a:t>
            </a:r>
            <a:r>
              <a:rPr lang="en-US" sz="1600" dirty="0">
                <a:highlight>
                  <a:srgbClr val="FFFFFF"/>
                </a:highlight>
                <a:latin typeface="+mn-lt"/>
              </a:rPr>
              <a:t>enabl</a:t>
            </a:r>
            <a:r>
              <a:rPr lang="en-SE" sz="1600" dirty="0">
                <a:highlight>
                  <a:srgbClr val="FFFFFF"/>
                </a:highlight>
                <a:latin typeface="+mn-lt"/>
              </a:rPr>
              <a:t>e</a:t>
            </a:r>
            <a:r>
              <a:rPr lang="en-US" sz="1600" dirty="0">
                <a:highlight>
                  <a:srgbClr val="FFFFFF"/>
                </a:highlight>
                <a:latin typeface="+mn-lt"/>
              </a:rPr>
              <a:t> a single SKU (</a:t>
            </a:r>
            <a:r>
              <a:rPr lang="sv-SE" sz="1600" dirty="0">
                <a:highlight>
                  <a:srgbClr val="FFFFFF"/>
                </a:highlight>
                <a:latin typeface="+mn-lt"/>
              </a:rPr>
              <a:t>stock-</a:t>
            </a:r>
            <a:r>
              <a:rPr lang="sv-SE" sz="1600" dirty="0" err="1">
                <a:highlight>
                  <a:srgbClr val="FFFFFF"/>
                </a:highlight>
                <a:latin typeface="+mn-lt"/>
              </a:rPr>
              <a:t>keeping</a:t>
            </a:r>
            <a:r>
              <a:rPr lang="sv-SE" sz="1600" dirty="0">
                <a:highlight>
                  <a:srgbClr val="FFFFFF"/>
                </a:highlight>
                <a:latin typeface="+mn-lt"/>
              </a:rPr>
              <a:t> </a:t>
            </a:r>
            <a:r>
              <a:rPr lang="sv-SE" sz="1600" dirty="0" err="1">
                <a:highlight>
                  <a:srgbClr val="FFFFFF"/>
                </a:highlight>
                <a:latin typeface="+mn-lt"/>
              </a:rPr>
              <a:t>unit</a:t>
            </a:r>
            <a:r>
              <a:rPr lang="en-US" sz="1600" dirty="0">
                <a:highlight>
                  <a:srgbClr val="FFFFFF"/>
                </a:highlight>
                <a:latin typeface="+mn-lt"/>
              </a:rPr>
              <a:t>) design for global operation:</a:t>
            </a:r>
            <a:r>
              <a:rPr lang="sv-SE" sz="1600" dirty="0">
                <a:highlight>
                  <a:srgbClr val="FFFFFF"/>
                </a:highlight>
                <a:latin typeface="+mn-lt"/>
              </a:rPr>
              <a:t> </a:t>
            </a:r>
            <a:endParaRPr lang="en-SE" sz="1600" dirty="0">
              <a:highlight>
                <a:srgbClr val="FFFFFF"/>
              </a:highlight>
              <a:latin typeface="+mn-lt"/>
              <a:ea typeface="Calibri"/>
              <a:cs typeface="Calibri"/>
            </a:endParaRPr>
          </a:p>
          <a:p>
            <a:pPr marL="323215" lvl="1" indent="-161290" algn="just"/>
            <a:r>
              <a:rPr lang="en-US" sz="1400" dirty="0">
                <a:highlight>
                  <a:srgbClr val="FFFFFF"/>
                </a:highlight>
                <a:latin typeface="+mn-lt"/>
              </a:rPr>
              <a:t>the SAW-less design</a:t>
            </a:r>
            <a:r>
              <a:rPr lang="en-SE" sz="1400" dirty="0">
                <a:highlight>
                  <a:srgbClr val="FFFFFF"/>
                </a:highlight>
                <a:latin typeface="+mn-lt"/>
              </a:rPr>
              <a:t> with </a:t>
            </a:r>
            <a:r>
              <a:rPr lang="en-US" sz="1400" dirty="0">
                <a:highlight>
                  <a:srgbClr val="FFFFFF"/>
                </a:highlight>
                <a:latin typeface="+mn-lt"/>
              </a:rPr>
              <a:t>single SKU</a:t>
            </a:r>
            <a:r>
              <a:rPr lang="en-SE" sz="1400" dirty="0">
                <a:highlight>
                  <a:srgbClr val="FFFFFF"/>
                </a:highlight>
                <a:latin typeface="+mn-lt"/>
              </a:rPr>
              <a:t> improves the p</a:t>
            </a:r>
            <a:r>
              <a:rPr lang="sv-SE" sz="1400" dirty="0" err="1">
                <a:highlight>
                  <a:srgbClr val="FFFFFF"/>
                </a:highlight>
                <a:latin typeface="+mn-lt"/>
              </a:rPr>
              <a:t>ow</a:t>
            </a:r>
            <a:r>
              <a:rPr lang="en-SE" sz="1400" dirty="0">
                <a:highlight>
                  <a:srgbClr val="FFFFFF"/>
                </a:highlight>
                <a:latin typeface="+mn-lt"/>
              </a:rPr>
              <a:t>er efficiency of the RF front end.</a:t>
            </a:r>
            <a:endParaRPr lang="en-SE" sz="1400" dirty="0">
              <a:highlight>
                <a:srgbClr val="FFFFFF"/>
              </a:highlight>
              <a:latin typeface="+mn-lt"/>
              <a:ea typeface="Calibri"/>
              <a:cs typeface="Calibri"/>
            </a:endParaRPr>
          </a:p>
          <a:p>
            <a:pPr marL="323215" lvl="1" indent="-161290" algn="just"/>
            <a:r>
              <a:rPr lang="en-US" sz="1400" dirty="0">
                <a:highlight>
                  <a:srgbClr val="FFFFFF"/>
                </a:highlight>
                <a:latin typeface="+mn-lt"/>
              </a:rPr>
              <a:t>streamlines production</a:t>
            </a:r>
            <a:r>
              <a:rPr lang="en-SE" sz="1400" dirty="0">
                <a:highlight>
                  <a:srgbClr val="FFFFFF"/>
                </a:highlight>
                <a:latin typeface="+mn-lt"/>
              </a:rPr>
              <a:t>, </a:t>
            </a:r>
            <a:r>
              <a:rPr lang="en-US" sz="1400" dirty="0">
                <a:highlight>
                  <a:srgbClr val="FFFFFF"/>
                </a:highlight>
                <a:latin typeface="+mn-lt"/>
              </a:rPr>
              <a:t>lowers inventory costs and achieves economies of scale through higher production volumes</a:t>
            </a:r>
            <a:r>
              <a:rPr lang="en-SE" sz="1400" dirty="0">
                <a:highlight>
                  <a:srgbClr val="FFFFFF"/>
                </a:highlight>
                <a:latin typeface="+mn-lt"/>
              </a:rPr>
              <a:t>.</a:t>
            </a:r>
            <a:endParaRPr lang="en-SE" sz="1400" dirty="0">
              <a:highlight>
                <a:srgbClr val="FFFFFF"/>
              </a:highlight>
              <a:latin typeface="+mn-lt"/>
              <a:ea typeface="Calibri"/>
              <a:cs typeface="Calibri"/>
            </a:endParaRPr>
          </a:p>
          <a:p>
            <a:pPr marL="323215" lvl="1" indent="-161290" algn="just"/>
            <a:r>
              <a:rPr lang="en-US" sz="1400" dirty="0">
                <a:highlight>
                  <a:srgbClr val="FFFFFF"/>
                </a:highlight>
                <a:latin typeface="+mn-lt"/>
              </a:rPr>
              <a:t>facilitates further network deployments and ecosystem growth and</a:t>
            </a:r>
            <a:r>
              <a:rPr lang="en-SE" sz="1400" dirty="0">
                <a:highlight>
                  <a:srgbClr val="FFFFFF"/>
                </a:highlight>
                <a:latin typeface="+mn-lt"/>
              </a:rPr>
              <a:t> enables the </a:t>
            </a:r>
            <a:r>
              <a:rPr lang="en-SE" sz="1400" dirty="0" err="1">
                <a:highlight>
                  <a:srgbClr val="FFFFFF"/>
                </a:highlight>
                <a:latin typeface="+mn-lt"/>
              </a:rPr>
              <a:t>eRedcap</a:t>
            </a:r>
            <a:r>
              <a:rPr lang="en-SE" sz="1400" dirty="0">
                <a:highlight>
                  <a:srgbClr val="FFFFFF"/>
                </a:highlight>
                <a:latin typeface="+mn-lt"/>
              </a:rPr>
              <a:t> device towards low-end IoT applications</a:t>
            </a:r>
            <a:r>
              <a:rPr lang="en-US" sz="1400" dirty="0">
                <a:highlight>
                  <a:srgbClr val="FFFFFF"/>
                </a:highlight>
                <a:latin typeface="+mn-lt"/>
              </a:rPr>
              <a:t>.</a:t>
            </a:r>
            <a:endParaRPr lang="en-SE" sz="1600" dirty="0">
              <a:highlight>
                <a:srgbClr val="FFFFFF"/>
              </a:highlight>
              <a:latin typeface="+mn-lt"/>
              <a:ea typeface="Calibri"/>
              <a:cs typeface="Calibri"/>
            </a:endParaRPr>
          </a:p>
          <a:p>
            <a:pPr marL="161290" indent="-161290" algn="just"/>
            <a:r>
              <a:rPr lang="en-SE" sz="1600" dirty="0">
                <a:highlight>
                  <a:srgbClr val="FFFFFF"/>
                </a:highlight>
                <a:latin typeface="+mn-lt"/>
              </a:rPr>
              <a:t>However,  the sing</a:t>
            </a:r>
            <a:r>
              <a:rPr lang="en-US" sz="1600" dirty="0">
                <a:highlight>
                  <a:srgbClr val="FFFFFF"/>
                </a:highlight>
                <a:latin typeface="+mn-lt"/>
              </a:rPr>
              <a:t>le</a:t>
            </a:r>
            <a:r>
              <a:rPr lang="en-SE" sz="1600" dirty="0">
                <a:highlight>
                  <a:srgbClr val="FFFFFF"/>
                </a:highlight>
                <a:latin typeface="+mn-lt"/>
              </a:rPr>
              <a:t> SKU implementation of </a:t>
            </a:r>
            <a:r>
              <a:rPr lang="en-SE" sz="1600" dirty="0" err="1">
                <a:highlight>
                  <a:srgbClr val="FFFFFF"/>
                </a:highlight>
                <a:latin typeface="+mn-lt"/>
              </a:rPr>
              <a:t>eRedcap</a:t>
            </a:r>
            <a:r>
              <a:rPr lang="en-SE" sz="1600" dirty="0">
                <a:highlight>
                  <a:srgbClr val="FFFFFF"/>
                </a:highlight>
                <a:latin typeface="+mn-lt"/>
              </a:rPr>
              <a:t> is not possible currently to meet all RF requirements. </a:t>
            </a:r>
            <a:r>
              <a:rPr lang="sv-SE" sz="1600" dirty="0">
                <a:highlight>
                  <a:srgbClr val="FFFFFF"/>
                </a:highlight>
                <a:latin typeface="+mn-lt"/>
              </a:rPr>
              <a:t>T</a:t>
            </a:r>
            <a:r>
              <a:rPr lang="en-SE" sz="1600" dirty="0" err="1">
                <a:highlight>
                  <a:srgbClr val="FFFFFF"/>
                </a:highlight>
                <a:latin typeface="+mn-lt"/>
              </a:rPr>
              <a:t>herefore</a:t>
            </a:r>
            <a:r>
              <a:rPr lang="en-SE" sz="1600" dirty="0">
                <a:highlight>
                  <a:srgbClr val="FFFFFF"/>
                </a:highlight>
                <a:latin typeface="+mn-lt"/>
              </a:rPr>
              <a:t>, a study </a:t>
            </a:r>
            <a:r>
              <a:rPr lang="en-US" sz="1600" dirty="0">
                <a:highlight>
                  <a:srgbClr val="FFFFFF"/>
                </a:highlight>
                <a:latin typeface="+mn-lt"/>
              </a:rPr>
              <a:t>on the limiting factors in RF requirements and </a:t>
            </a:r>
            <a:r>
              <a:rPr lang="en-SE" sz="1600" dirty="0">
                <a:highlight>
                  <a:srgbClr val="FFFFFF"/>
                </a:highlight>
                <a:latin typeface="+mn-lt"/>
              </a:rPr>
              <a:t>specify </a:t>
            </a:r>
            <a:r>
              <a:rPr lang="en-US" sz="1600" dirty="0">
                <a:highlight>
                  <a:srgbClr val="FFFFFF"/>
                </a:highlight>
                <a:latin typeface="+mn-lt"/>
              </a:rPr>
              <a:t>the corresponding mechanism(s) to enable </a:t>
            </a:r>
            <a:r>
              <a:rPr lang="en-SE" sz="1600" dirty="0">
                <a:highlight>
                  <a:srgbClr val="FFFFFF"/>
                </a:highlight>
                <a:latin typeface="+mn-lt"/>
              </a:rPr>
              <a:t>single SKU </a:t>
            </a:r>
            <a:r>
              <a:rPr lang="en-US" sz="1600" dirty="0">
                <a:highlight>
                  <a:srgbClr val="FFFFFF"/>
                </a:highlight>
                <a:latin typeface="+mn-lt"/>
              </a:rPr>
              <a:t>designs for HD-FDD </a:t>
            </a:r>
            <a:r>
              <a:rPr lang="en-US" sz="1600" dirty="0" err="1">
                <a:highlight>
                  <a:srgbClr val="FFFFFF"/>
                </a:highlight>
                <a:latin typeface="+mn-lt"/>
              </a:rPr>
              <a:t>eRedcap</a:t>
            </a:r>
            <a:r>
              <a:rPr lang="en-SE" sz="1600" dirty="0">
                <a:highlight>
                  <a:srgbClr val="FFFFFF"/>
                </a:highlight>
                <a:latin typeface="+mn-lt"/>
              </a:rPr>
              <a:t> can be carried out in Rel-20. </a:t>
            </a:r>
            <a:endParaRPr lang="en-SE" sz="1600" dirty="0">
              <a:highlight>
                <a:srgbClr val="FFFFFF"/>
              </a:highlight>
              <a:latin typeface="+mn-lt"/>
              <a:ea typeface="Calibri"/>
              <a:cs typeface="Calibri"/>
            </a:endParaRPr>
          </a:p>
          <a:p>
            <a:pPr marL="323215" lvl="2" indent="0" algn="just">
              <a:buNone/>
            </a:pPr>
            <a:endParaRPr lang="en-US" sz="1050" b="1" dirty="0">
              <a:latin typeface="+mn-lt"/>
              <a:ea typeface="Calibri"/>
              <a:cs typeface="Calibri"/>
            </a:endParaRPr>
          </a:p>
          <a:p>
            <a:pPr marL="161290" indent="-161290" algn="just"/>
            <a:endParaRPr lang="en-SE" sz="1100" b="1" dirty="0">
              <a:latin typeface="+mn-lt"/>
              <a:ea typeface="Calibri"/>
              <a:cs typeface="Calibri"/>
            </a:endParaRPr>
          </a:p>
          <a:p>
            <a:pPr marL="161290" indent="-161290" algn="just"/>
            <a:endParaRPr lang="en-SE" sz="1600" dirty="0">
              <a:latin typeface="+mn-lt"/>
              <a:ea typeface="Calibri"/>
              <a:cs typeface="Calibri"/>
            </a:endParaRPr>
          </a:p>
          <a:p>
            <a:pPr marL="161290" indent="-161290" algn="just"/>
            <a:endParaRPr lang="en-US" sz="1200" dirty="0">
              <a:latin typeface="+mn-lt"/>
              <a:ea typeface="Calibri"/>
              <a:cs typeface="Calibri"/>
            </a:endParaRPr>
          </a:p>
          <a:p>
            <a:pPr marL="161290" indent="-161290" algn="just"/>
            <a:endParaRPr lang="en-US" sz="1200" dirty="0">
              <a:latin typeface="+mn-lt"/>
              <a:ea typeface="Calibri"/>
              <a:cs typeface="Calibri"/>
            </a:endParaRPr>
          </a:p>
        </p:txBody>
      </p:sp>
      <p:grpSp>
        <p:nvGrpSpPr>
          <p:cNvPr id="22" name="Group 21">
            <a:extLst>
              <a:ext uri="{FF2B5EF4-FFF2-40B4-BE49-F238E27FC236}">
                <a16:creationId xmlns:a16="http://schemas.microsoft.com/office/drawing/2014/main" id="{0EE2465B-4B21-127D-0DB8-C9CEE1DCE0D1}"/>
              </a:ext>
            </a:extLst>
          </p:cNvPr>
          <p:cNvGrpSpPr/>
          <p:nvPr/>
        </p:nvGrpSpPr>
        <p:grpSpPr>
          <a:xfrm>
            <a:off x="3621017" y="3321304"/>
            <a:ext cx="4973514" cy="1488924"/>
            <a:chOff x="802640" y="2977254"/>
            <a:chExt cx="6263212" cy="1935447"/>
          </a:xfrm>
        </p:grpSpPr>
        <p:pic>
          <p:nvPicPr>
            <p:cNvPr id="15" name="Picture 14">
              <a:extLst>
                <a:ext uri="{FF2B5EF4-FFF2-40B4-BE49-F238E27FC236}">
                  <a16:creationId xmlns:a16="http://schemas.microsoft.com/office/drawing/2014/main" id="{226B4CA4-A72B-7204-5DA1-1DB1E3E5421F}"/>
                </a:ext>
              </a:extLst>
            </p:cNvPr>
            <p:cNvPicPr>
              <a:picLocks noChangeAspect="1"/>
            </p:cNvPicPr>
            <p:nvPr/>
          </p:nvPicPr>
          <p:blipFill rotWithShape="1">
            <a:blip r:embed="rId2">
              <a:clrChange>
                <a:clrFrom>
                  <a:srgbClr val="FFFFFF"/>
                </a:clrFrom>
                <a:clrTo>
                  <a:srgbClr val="FFFFFF">
                    <a:alpha val="0"/>
                  </a:srgbClr>
                </a:clrTo>
              </a:clrChange>
            </a:blip>
            <a:srcRect t="18263" r="53687"/>
            <a:stretch/>
          </p:blipFill>
          <p:spPr>
            <a:xfrm>
              <a:off x="5097360" y="3286590"/>
              <a:ext cx="1968492" cy="1523843"/>
            </a:xfrm>
            <a:prstGeom prst="rect">
              <a:avLst/>
            </a:prstGeom>
          </p:spPr>
        </p:pic>
        <p:pic>
          <p:nvPicPr>
            <p:cNvPr id="16" name="Picture 15">
              <a:extLst>
                <a:ext uri="{FF2B5EF4-FFF2-40B4-BE49-F238E27FC236}">
                  <a16:creationId xmlns:a16="http://schemas.microsoft.com/office/drawing/2014/main" id="{A29E4FD5-48D9-7798-BC3C-CF4AA6B29399}"/>
                </a:ext>
              </a:extLst>
            </p:cNvPr>
            <p:cNvPicPr>
              <a:picLocks noChangeAspect="1"/>
            </p:cNvPicPr>
            <p:nvPr/>
          </p:nvPicPr>
          <p:blipFill rotWithShape="1">
            <a:blip r:embed="rId2">
              <a:clrChange>
                <a:clrFrom>
                  <a:srgbClr val="FFFFFF"/>
                </a:clrFrom>
                <a:clrTo>
                  <a:srgbClr val="FFFFFF">
                    <a:alpha val="0"/>
                  </a:srgbClr>
                </a:clrTo>
              </a:clrChange>
            </a:blip>
            <a:srcRect l="53687"/>
            <a:stretch/>
          </p:blipFill>
          <p:spPr>
            <a:xfrm>
              <a:off x="802640" y="2977254"/>
              <a:ext cx="2043582" cy="1935447"/>
            </a:xfrm>
            <a:prstGeom prst="rect">
              <a:avLst/>
            </a:prstGeom>
          </p:spPr>
        </p:pic>
        <p:sp>
          <p:nvSpPr>
            <p:cNvPr id="17" name="TextBox 16">
              <a:extLst>
                <a:ext uri="{FF2B5EF4-FFF2-40B4-BE49-F238E27FC236}">
                  <a16:creationId xmlns:a16="http://schemas.microsoft.com/office/drawing/2014/main" id="{1BA1ECA0-2292-53BF-5F2C-F164A4BDD5B9}"/>
                </a:ext>
              </a:extLst>
            </p:cNvPr>
            <p:cNvSpPr txBox="1"/>
            <p:nvPr/>
          </p:nvSpPr>
          <p:spPr>
            <a:xfrm>
              <a:off x="2648782" y="4312918"/>
              <a:ext cx="2814449" cy="306588"/>
            </a:xfrm>
            <a:prstGeom prst="rect">
              <a:avLst/>
            </a:prstGeom>
            <a:noFill/>
          </p:spPr>
          <p:txBody>
            <a:bodyPr wrap="square">
              <a:spAutoFit/>
            </a:bodyPr>
            <a:lstStyle/>
            <a:p>
              <a:pPr algn="ctr"/>
              <a:r>
                <a:rPr lang="en-US" sz="900" b="1" dirty="0">
                  <a:solidFill>
                    <a:schemeClr val="bg1">
                      <a:lumMod val="50000"/>
                    </a:schemeClr>
                  </a:solidFill>
                </a:rPr>
                <a:t>P</a:t>
              </a:r>
              <a:r>
                <a:rPr lang="en-SE" sz="900" b="1" dirty="0" err="1">
                  <a:solidFill>
                    <a:schemeClr val="bg1">
                      <a:lumMod val="50000"/>
                    </a:schemeClr>
                  </a:solidFill>
                </a:rPr>
                <a:t>ower</a:t>
              </a:r>
              <a:r>
                <a:rPr lang="en-SE" sz="900" b="1" dirty="0">
                  <a:solidFill>
                    <a:schemeClr val="bg1">
                      <a:lumMod val="50000"/>
                    </a:schemeClr>
                  </a:solidFill>
                </a:rPr>
                <a:t> efficiency improvement</a:t>
              </a:r>
              <a:endParaRPr lang="en-US" sz="900" b="1" dirty="0">
                <a:solidFill>
                  <a:schemeClr val="bg1">
                    <a:lumMod val="50000"/>
                  </a:schemeClr>
                </a:solidFill>
              </a:endParaRPr>
            </a:p>
          </p:txBody>
        </p:sp>
        <p:sp>
          <p:nvSpPr>
            <p:cNvPr id="18" name="Arrow: Right 17">
              <a:extLst>
                <a:ext uri="{FF2B5EF4-FFF2-40B4-BE49-F238E27FC236}">
                  <a16:creationId xmlns:a16="http://schemas.microsoft.com/office/drawing/2014/main" id="{9DE0B5EA-7508-D68E-3384-4E2479C944E2}"/>
                </a:ext>
              </a:extLst>
            </p:cNvPr>
            <p:cNvSpPr/>
            <p:nvPr/>
          </p:nvSpPr>
          <p:spPr>
            <a:xfrm>
              <a:off x="3482785" y="3542783"/>
              <a:ext cx="1445370" cy="421241"/>
            </a:xfrm>
            <a:prstGeom prst="rightArrow">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cxnSp>
          <p:nvCxnSpPr>
            <p:cNvPr id="19" name="Straight Arrow Connector 18">
              <a:extLst>
                <a:ext uri="{FF2B5EF4-FFF2-40B4-BE49-F238E27FC236}">
                  <a16:creationId xmlns:a16="http://schemas.microsoft.com/office/drawing/2014/main" id="{8AAE81EA-AF55-9434-9162-E8467484F747}"/>
                </a:ext>
              </a:extLst>
            </p:cNvPr>
            <p:cNvCxnSpPr>
              <a:cxnSpLocks/>
            </p:cNvCxnSpPr>
            <p:nvPr/>
          </p:nvCxnSpPr>
          <p:spPr>
            <a:xfrm>
              <a:off x="3178361" y="4700415"/>
              <a:ext cx="2284870" cy="0"/>
            </a:xfrm>
            <a:prstGeom prst="straightConnector1">
              <a:avLst/>
            </a:prstGeom>
            <a:ln>
              <a:solidFill>
                <a:srgbClr val="C8C8C8"/>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CE749B5-17CA-1F79-E6DE-F9E4E5244542}"/>
                </a:ext>
              </a:extLst>
            </p:cNvPr>
            <p:cNvSpPr txBox="1"/>
            <p:nvPr/>
          </p:nvSpPr>
          <p:spPr>
            <a:xfrm>
              <a:off x="3178361" y="3185018"/>
              <a:ext cx="2043582" cy="300058"/>
            </a:xfrm>
            <a:prstGeom prst="rect">
              <a:avLst/>
            </a:prstGeom>
            <a:noFill/>
          </p:spPr>
          <p:txBody>
            <a:bodyPr wrap="square">
              <a:spAutoFit/>
            </a:bodyPr>
            <a:lstStyle/>
            <a:p>
              <a:pPr algn="ctr"/>
              <a:r>
                <a:rPr lang="en-US" sz="900" b="1" dirty="0">
                  <a:solidFill>
                    <a:schemeClr val="bg1">
                      <a:lumMod val="50000"/>
                    </a:schemeClr>
                  </a:solidFill>
                </a:rPr>
                <a:t>F</a:t>
              </a:r>
              <a:r>
                <a:rPr lang="en-SE" sz="900" b="1" dirty="0" err="1">
                  <a:solidFill>
                    <a:schemeClr val="bg1">
                      <a:lumMod val="50000"/>
                    </a:schemeClr>
                  </a:solidFill>
                </a:rPr>
                <a:t>ootprint</a:t>
              </a:r>
              <a:r>
                <a:rPr lang="en-SE" sz="900" b="1" dirty="0">
                  <a:solidFill>
                    <a:schemeClr val="bg1">
                      <a:lumMod val="50000"/>
                    </a:schemeClr>
                  </a:solidFill>
                </a:rPr>
                <a:t> size reduction</a:t>
              </a:r>
              <a:endParaRPr lang="en-US" sz="900" b="1" dirty="0">
                <a:solidFill>
                  <a:schemeClr val="bg1">
                    <a:lumMod val="50000"/>
                  </a:schemeClr>
                </a:solidFill>
              </a:endParaRPr>
            </a:p>
          </p:txBody>
        </p:sp>
      </p:grpSp>
    </p:spTree>
    <p:extLst>
      <p:ext uri="{BB962C8B-B14F-4D97-AF65-F5344CB8AC3E}">
        <p14:creationId xmlns:p14="http://schemas.microsoft.com/office/powerpoint/2010/main" val="38382646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D5CF8-D722-F4CF-421A-8186CAD47E0D}"/>
              </a:ext>
            </a:extLst>
          </p:cNvPr>
          <p:cNvSpPr>
            <a:spLocks noGrp="1"/>
          </p:cNvSpPr>
          <p:nvPr>
            <p:ph type="title"/>
          </p:nvPr>
        </p:nvSpPr>
        <p:spPr/>
        <p:txBody>
          <a:bodyPr/>
          <a:lstStyle/>
          <a:p>
            <a:r>
              <a:rPr lang="en-US" dirty="0"/>
              <a:t>Relaxed RLM and BFD for </a:t>
            </a:r>
            <a:r>
              <a:rPr lang="en-SE" dirty="0"/>
              <a:t>(e)</a:t>
            </a:r>
            <a:r>
              <a:rPr lang="en-US" dirty="0" err="1"/>
              <a:t>RedCap</a:t>
            </a:r>
            <a:r>
              <a:rPr lang="en-US" dirty="0"/>
              <a:t> UEs</a:t>
            </a:r>
          </a:p>
        </p:txBody>
      </p:sp>
      <p:sp>
        <p:nvSpPr>
          <p:cNvPr id="3" name="Content Placeholder 2">
            <a:extLst>
              <a:ext uri="{FF2B5EF4-FFF2-40B4-BE49-F238E27FC236}">
                <a16:creationId xmlns:a16="http://schemas.microsoft.com/office/drawing/2014/main" id="{6A9CC82F-26E7-03E8-9D0E-0937B35B85AC}"/>
              </a:ext>
            </a:extLst>
          </p:cNvPr>
          <p:cNvSpPr>
            <a:spLocks noGrp="1"/>
          </p:cNvSpPr>
          <p:nvPr>
            <p:ph sz="quarter" idx="13"/>
          </p:nvPr>
        </p:nvSpPr>
        <p:spPr/>
        <p:txBody>
          <a:bodyPr lIns="0" tIns="0" rIns="0" bIns="0" anchor="t"/>
          <a:lstStyle/>
          <a:p>
            <a:pPr marL="161290" indent="-161290" algn="just"/>
            <a:r>
              <a:rPr lang="en-SE" sz="1600" dirty="0">
                <a:latin typeface="+mn-lt"/>
              </a:rPr>
              <a:t>In Rel-17 the relaxed RLM and BFD was specified for non-Redcap </a:t>
            </a:r>
            <a:r>
              <a:rPr lang="en-SE" sz="1600" dirty="0">
                <a:highlight>
                  <a:srgbClr val="FFFFFF"/>
                </a:highlight>
                <a:latin typeface="+mn-lt"/>
              </a:rPr>
              <a:t>UE which can reduce </a:t>
            </a:r>
            <a:r>
              <a:rPr lang="en-SE" sz="1600" dirty="0">
                <a:latin typeface="+mn-lt"/>
              </a:rPr>
              <a:t>the power consumption in low mobility use cases and/or in good channel conditions [2]. </a:t>
            </a:r>
            <a:endParaRPr lang="en-US" dirty="0"/>
          </a:p>
          <a:p>
            <a:pPr marL="161290" indent="-161290" algn="just"/>
            <a:r>
              <a:rPr lang="en-SE" sz="1600" dirty="0">
                <a:latin typeface="+mn-lt"/>
              </a:rPr>
              <a:t>Such a power consumption reduction mech</a:t>
            </a:r>
            <a:r>
              <a:rPr lang="en-US" sz="1600" dirty="0">
                <a:latin typeface="+mn-lt"/>
              </a:rPr>
              <a:t>a</a:t>
            </a:r>
            <a:r>
              <a:rPr lang="en-SE" sz="1600" dirty="0">
                <a:latin typeface="+mn-lt"/>
              </a:rPr>
              <a:t>nism will be more critical for IoT type of use cases, for ex</a:t>
            </a:r>
            <a:r>
              <a:rPr lang="sv-SE" sz="1600" dirty="0" err="1">
                <a:latin typeface="+mn-lt"/>
              </a:rPr>
              <a:t>am</a:t>
            </a:r>
            <a:r>
              <a:rPr lang="en-SE" sz="1600" dirty="0" err="1">
                <a:latin typeface="+mn-lt"/>
              </a:rPr>
              <a:t>ple</a:t>
            </a:r>
            <a:r>
              <a:rPr lang="en-SE" sz="1600" dirty="0">
                <a:latin typeface="+mn-lt"/>
              </a:rPr>
              <a:t>, utility applications, due to its stationary deployment and </a:t>
            </a:r>
            <a:r>
              <a:rPr lang="en-US" sz="1600" dirty="0">
                <a:latin typeface="+mn-lt"/>
              </a:rPr>
              <a:t>the low data rate</a:t>
            </a:r>
            <a:r>
              <a:rPr lang="en-SE" sz="1600" dirty="0">
                <a:latin typeface="+mn-lt"/>
              </a:rPr>
              <a:t> use cases.</a:t>
            </a:r>
            <a:endParaRPr lang="en-SE" sz="1600" dirty="0">
              <a:latin typeface="+mn-lt"/>
              <a:ea typeface="Calibri"/>
              <a:cs typeface="Calibri"/>
            </a:endParaRPr>
          </a:p>
          <a:p>
            <a:pPr marL="161290" indent="-161290" algn="just"/>
            <a:r>
              <a:rPr lang="en-SE" sz="1600" dirty="0">
                <a:latin typeface="+mn-lt"/>
              </a:rPr>
              <a:t>Therefore, it is proposed that to specify r</a:t>
            </a:r>
            <a:r>
              <a:rPr lang="en-US" sz="1600" dirty="0">
                <a:latin typeface="+mn-lt"/>
              </a:rPr>
              <a:t>elaxed RLM and BFD </a:t>
            </a:r>
            <a:r>
              <a:rPr lang="en-SE" sz="1600" dirty="0">
                <a:latin typeface="+mn-lt"/>
              </a:rPr>
              <a:t>for (e)Redcap devices in Rel-20.</a:t>
            </a:r>
            <a:endParaRPr lang="en-US" sz="1600" dirty="0">
              <a:latin typeface="+mn-lt"/>
              <a:ea typeface="Calibri"/>
              <a:cs typeface="Calibri"/>
            </a:endParaRPr>
          </a:p>
        </p:txBody>
      </p:sp>
      <p:cxnSp>
        <p:nvCxnSpPr>
          <p:cNvPr id="5" name="Straight Arrow Connector 4">
            <a:extLst>
              <a:ext uri="{FF2B5EF4-FFF2-40B4-BE49-F238E27FC236}">
                <a16:creationId xmlns:a16="http://schemas.microsoft.com/office/drawing/2014/main" id="{4B2620EC-7458-3A49-1634-05B36EFA3D1E}"/>
              </a:ext>
            </a:extLst>
          </p:cNvPr>
          <p:cNvCxnSpPr>
            <a:cxnSpLocks/>
          </p:cNvCxnSpPr>
          <p:nvPr/>
        </p:nvCxnSpPr>
        <p:spPr>
          <a:xfrm>
            <a:off x="667407" y="3708743"/>
            <a:ext cx="284034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BEB1A41-B3B2-73FB-4546-40B81C37AB28}"/>
              </a:ext>
            </a:extLst>
          </p:cNvPr>
          <p:cNvSpPr/>
          <p:nvPr/>
        </p:nvSpPr>
        <p:spPr>
          <a:xfrm>
            <a:off x="1093797"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7" name="Rectangle 6">
            <a:extLst>
              <a:ext uri="{FF2B5EF4-FFF2-40B4-BE49-F238E27FC236}">
                <a16:creationId xmlns:a16="http://schemas.microsoft.com/office/drawing/2014/main" id="{2BD5ADA7-642D-B64C-12F0-59C707588F11}"/>
              </a:ext>
            </a:extLst>
          </p:cNvPr>
          <p:cNvSpPr/>
          <p:nvPr/>
        </p:nvSpPr>
        <p:spPr>
          <a:xfrm>
            <a:off x="1702477"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8" name="Rectangle 7">
            <a:extLst>
              <a:ext uri="{FF2B5EF4-FFF2-40B4-BE49-F238E27FC236}">
                <a16:creationId xmlns:a16="http://schemas.microsoft.com/office/drawing/2014/main" id="{D4F6034E-C253-131B-0EE7-13218BDBB423}"/>
              </a:ext>
            </a:extLst>
          </p:cNvPr>
          <p:cNvSpPr/>
          <p:nvPr/>
        </p:nvSpPr>
        <p:spPr>
          <a:xfrm>
            <a:off x="2325649"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9" name="Rectangle 8">
            <a:extLst>
              <a:ext uri="{FF2B5EF4-FFF2-40B4-BE49-F238E27FC236}">
                <a16:creationId xmlns:a16="http://schemas.microsoft.com/office/drawing/2014/main" id="{9B7AE62C-2570-B304-EC74-107D264C8B1C}"/>
              </a:ext>
            </a:extLst>
          </p:cNvPr>
          <p:cNvSpPr/>
          <p:nvPr/>
        </p:nvSpPr>
        <p:spPr>
          <a:xfrm>
            <a:off x="2987800" y="3123527"/>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cxnSp>
        <p:nvCxnSpPr>
          <p:cNvPr id="11" name="Straight Arrow Connector 10">
            <a:extLst>
              <a:ext uri="{FF2B5EF4-FFF2-40B4-BE49-F238E27FC236}">
                <a16:creationId xmlns:a16="http://schemas.microsoft.com/office/drawing/2014/main" id="{3E1CAAA3-3671-8059-8772-B001E3DC7C00}"/>
              </a:ext>
            </a:extLst>
          </p:cNvPr>
          <p:cNvCxnSpPr>
            <a:cxnSpLocks/>
          </p:cNvCxnSpPr>
          <p:nvPr/>
        </p:nvCxnSpPr>
        <p:spPr>
          <a:xfrm flipV="1">
            <a:off x="5323489" y="3706130"/>
            <a:ext cx="2911366" cy="26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Arrow: Right 15">
            <a:extLst>
              <a:ext uri="{FF2B5EF4-FFF2-40B4-BE49-F238E27FC236}">
                <a16:creationId xmlns:a16="http://schemas.microsoft.com/office/drawing/2014/main" id="{BEDE4FF1-A9F5-8276-9523-0FF58E999AFA}"/>
              </a:ext>
            </a:extLst>
          </p:cNvPr>
          <p:cNvSpPr/>
          <p:nvPr/>
        </p:nvSpPr>
        <p:spPr>
          <a:xfrm>
            <a:off x="4505333" y="3229381"/>
            <a:ext cx="451945" cy="336331"/>
          </a:xfrm>
          <a:prstGeom prst="rightArrow">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18" name="TextBox 17">
            <a:extLst>
              <a:ext uri="{FF2B5EF4-FFF2-40B4-BE49-F238E27FC236}">
                <a16:creationId xmlns:a16="http://schemas.microsoft.com/office/drawing/2014/main" id="{14D273F1-A961-FEBB-9B5D-E22779D885A5}"/>
              </a:ext>
            </a:extLst>
          </p:cNvPr>
          <p:cNvSpPr txBox="1"/>
          <p:nvPr/>
        </p:nvSpPr>
        <p:spPr>
          <a:xfrm>
            <a:off x="835497" y="3832734"/>
            <a:ext cx="2980303" cy="500137"/>
          </a:xfrm>
          <a:prstGeom prst="rect">
            <a:avLst/>
          </a:prstGeom>
          <a:noFill/>
        </p:spPr>
        <p:txBody>
          <a:bodyPr wrap="none" rtlCol="0">
            <a:spAutoFit/>
          </a:bodyPr>
          <a:lstStyle/>
          <a:p>
            <a:r>
              <a:rPr lang="en-SE" sz="1050" dirty="0"/>
              <a:t>MO without </a:t>
            </a:r>
            <a:r>
              <a:rPr lang="en-US" sz="1050" dirty="0"/>
              <a:t>RLM/BFD measurement relaxation</a:t>
            </a:r>
          </a:p>
          <a:p>
            <a:r>
              <a:rPr lang="en-SE" dirty="0"/>
              <a:t> </a:t>
            </a:r>
            <a:endParaRPr lang="en-US" dirty="0"/>
          </a:p>
        </p:txBody>
      </p:sp>
      <p:sp>
        <p:nvSpPr>
          <p:cNvPr id="19" name="TextBox 18">
            <a:extLst>
              <a:ext uri="{FF2B5EF4-FFF2-40B4-BE49-F238E27FC236}">
                <a16:creationId xmlns:a16="http://schemas.microsoft.com/office/drawing/2014/main" id="{76AAE013-6DB1-F867-8F76-6D3872D05115}"/>
              </a:ext>
            </a:extLst>
          </p:cNvPr>
          <p:cNvSpPr txBox="1"/>
          <p:nvPr/>
        </p:nvSpPr>
        <p:spPr>
          <a:xfrm>
            <a:off x="5491579" y="3805144"/>
            <a:ext cx="2792752" cy="500137"/>
          </a:xfrm>
          <a:prstGeom prst="rect">
            <a:avLst/>
          </a:prstGeom>
          <a:noFill/>
        </p:spPr>
        <p:txBody>
          <a:bodyPr wrap="none" rtlCol="0">
            <a:spAutoFit/>
          </a:bodyPr>
          <a:lstStyle/>
          <a:p>
            <a:r>
              <a:rPr lang="en-SE" sz="1050" dirty="0"/>
              <a:t>MO with </a:t>
            </a:r>
            <a:r>
              <a:rPr lang="en-US" sz="1050" dirty="0"/>
              <a:t>RLM/BFD measurement relaxation</a:t>
            </a:r>
          </a:p>
          <a:p>
            <a:r>
              <a:rPr lang="en-SE" dirty="0"/>
              <a:t> </a:t>
            </a:r>
            <a:endParaRPr lang="en-US" dirty="0"/>
          </a:p>
        </p:txBody>
      </p:sp>
      <p:sp>
        <p:nvSpPr>
          <p:cNvPr id="20" name="Rectangle 19">
            <a:extLst>
              <a:ext uri="{FF2B5EF4-FFF2-40B4-BE49-F238E27FC236}">
                <a16:creationId xmlns:a16="http://schemas.microsoft.com/office/drawing/2014/main" id="{1EA53BF4-7E7C-110D-8E75-A4654C038FBA}"/>
              </a:ext>
            </a:extLst>
          </p:cNvPr>
          <p:cNvSpPr/>
          <p:nvPr/>
        </p:nvSpPr>
        <p:spPr>
          <a:xfrm>
            <a:off x="5818197"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1" name="Rectangle 20">
            <a:extLst>
              <a:ext uri="{FF2B5EF4-FFF2-40B4-BE49-F238E27FC236}">
                <a16:creationId xmlns:a16="http://schemas.microsoft.com/office/drawing/2014/main" id="{5C581CE6-3437-43B8-D344-30C79D085413}"/>
              </a:ext>
            </a:extLst>
          </p:cNvPr>
          <p:cNvSpPr/>
          <p:nvPr/>
        </p:nvSpPr>
        <p:spPr>
          <a:xfrm>
            <a:off x="6426877" y="3113135"/>
            <a:ext cx="109728" cy="585216"/>
          </a:xfrm>
          <a:prstGeom prst="rect">
            <a:avLst/>
          </a:prstGeom>
          <a:solidFill>
            <a:schemeClr val="tx2">
              <a:lumMod val="5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2" name="Rectangle 21">
            <a:extLst>
              <a:ext uri="{FF2B5EF4-FFF2-40B4-BE49-F238E27FC236}">
                <a16:creationId xmlns:a16="http://schemas.microsoft.com/office/drawing/2014/main" id="{428DD7D9-DBB3-E49D-A06C-CB746B3C0F14}"/>
              </a:ext>
            </a:extLst>
          </p:cNvPr>
          <p:cNvSpPr/>
          <p:nvPr/>
        </p:nvSpPr>
        <p:spPr>
          <a:xfrm>
            <a:off x="7050049" y="3118331"/>
            <a:ext cx="109728" cy="58521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
        <p:nvSpPr>
          <p:cNvPr id="23" name="Rectangle 22">
            <a:extLst>
              <a:ext uri="{FF2B5EF4-FFF2-40B4-BE49-F238E27FC236}">
                <a16:creationId xmlns:a16="http://schemas.microsoft.com/office/drawing/2014/main" id="{FA3ED003-B82F-8747-B1E4-010D1096AAB4}"/>
              </a:ext>
            </a:extLst>
          </p:cNvPr>
          <p:cNvSpPr/>
          <p:nvPr/>
        </p:nvSpPr>
        <p:spPr>
          <a:xfrm>
            <a:off x="7712200" y="3118331"/>
            <a:ext cx="109728" cy="585216"/>
          </a:xfrm>
          <a:prstGeom prst="rect">
            <a:avLst/>
          </a:prstGeom>
          <a:solidFill>
            <a:schemeClr val="tx2">
              <a:lumMod val="5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p>
        </p:txBody>
      </p:sp>
    </p:spTree>
    <p:extLst>
      <p:ext uri="{BB962C8B-B14F-4D97-AF65-F5344CB8AC3E}">
        <p14:creationId xmlns:p14="http://schemas.microsoft.com/office/powerpoint/2010/main" val="23225397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25C79-AADB-7A60-3727-E7F1524271D8}"/>
              </a:ext>
            </a:extLst>
          </p:cNvPr>
          <p:cNvSpPr>
            <a:spLocks noGrp="1"/>
          </p:cNvSpPr>
          <p:nvPr>
            <p:ph type="title"/>
          </p:nvPr>
        </p:nvSpPr>
        <p:spPr/>
        <p:txBody>
          <a:bodyPr/>
          <a:lstStyle/>
          <a:p>
            <a:r>
              <a:rPr lang="en-SE" dirty="0"/>
              <a:t>Summary</a:t>
            </a:r>
            <a:endParaRPr lang="en-US" dirty="0"/>
          </a:p>
        </p:txBody>
      </p:sp>
      <p:sp>
        <p:nvSpPr>
          <p:cNvPr id="3" name="Content Placeholder 2">
            <a:extLst>
              <a:ext uri="{FF2B5EF4-FFF2-40B4-BE49-F238E27FC236}">
                <a16:creationId xmlns:a16="http://schemas.microsoft.com/office/drawing/2014/main" id="{530F057F-CFAD-00FA-050C-74DF60973BC9}"/>
              </a:ext>
            </a:extLst>
          </p:cNvPr>
          <p:cNvSpPr>
            <a:spLocks noGrp="1"/>
          </p:cNvSpPr>
          <p:nvPr>
            <p:ph sz="quarter" idx="13"/>
          </p:nvPr>
        </p:nvSpPr>
        <p:spPr/>
        <p:txBody>
          <a:bodyPr lIns="0" tIns="0" rIns="0" bIns="0" anchor="t"/>
          <a:lstStyle/>
          <a:p>
            <a:pPr marL="161290" indent="-161290" algn="just"/>
            <a:r>
              <a:rPr lang="en-SE" dirty="0">
                <a:highlight>
                  <a:srgbClr val="FFFFFF"/>
                </a:highlight>
              </a:rPr>
              <a:t>In this contribution, we proposed the following items as RAN4 Rel-20 enhancements for (e)Redcap device:</a:t>
            </a:r>
            <a:endParaRPr lang="en-US" dirty="0">
              <a:highlight>
                <a:srgbClr val="FFFFFF"/>
              </a:highlight>
            </a:endParaRPr>
          </a:p>
          <a:p>
            <a:pPr marL="323215" lvl="1" indent="-161290" algn="just"/>
            <a:endParaRPr lang="en-SE" dirty="0">
              <a:highlight>
                <a:srgbClr val="FFFFFF"/>
              </a:highlight>
            </a:endParaRPr>
          </a:p>
          <a:p>
            <a:pPr marL="323215" lvl="1" indent="-161290" algn="just"/>
            <a:r>
              <a:rPr lang="en-SE" dirty="0">
                <a:highlight>
                  <a:srgbClr val="FFFFFF"/>
                </a:highlight>
              </a:rPr>
              <a:t>RF:</a:t>
            </a:r>
          </a:p>
          <a:p>
            <a:pPr marL="485140" lvl="2" indent="-161290" algn="just"/>
            <a:r>
              <a:rPr lang="en-SE" dirty="0">
                <a:highlight>
                  <a:srgbClr val="FFFFFF"/>
                </a:highlight>
              </a:rPr>
              <a:t>Specify the 3MHz CBW for (e)Redcap device, in</a:t>
            </a:r>
            <a:r>
              <a:rPr lang="sv-SE" dirty="0">
                <a:highlight>
                  <a:srgbClr val="FFFFFF"/>
                </a:highlight>
              </a:rPr>
              <a:t>cl</a:t>
            </a:r>
            <a:r>
              <a:rPr lang="en-SE" dirty="0" err="1">
                <a:highlight>
                  <a:srgbClr val="FFFFFF"/>
                </a:highlight>
              </a:rPr>
              <a:t>uding</a:t>
            </a:r>
            <a:r>
              <a:rPr lang="en-SE" dirty="0">
                <a:highlight>
                  <a:srgbClr val="FFFFFF"/>
                </a:highlight>
              </a:rPr>
              <a:t> both TN and NTN. </a:t>
            </a:r>
          </a:p>
          <a:p>
            <a:pPr marL="485140" lvl="2" indent="-161290" algn="just"/>
            <a:r>
              <a:rPr lang="en-US" sz="1400" dirty="0">
                <a:highlight>
                  <a:srgbClr val="FFFFFF"/>
                </a:highlight>
              </a:rPr>
              <a:t>Study the limiting factors in UE RF requirements in TS 38.101-1 and specify the corresponding mechanism(s) to enable </a:t>
            </a:r>
            <a:r>
              <a:rPr lang="en-SE" sz="1400" dirty="0">
                <a:highlight>
                  <a:srgbClr val="FFFFFF"/>
                </a:highlight>
              </a:rPr>
              <a:t>single SKU</a:t>
            </a:r>
            <a:r>
              <a:rPr lang="en-US" sz="1400" dirty="0">
                <a:highlight>
                  <a:srgbClr val="FFFFFF"/>
                </a:highlight>
              </a:rPr>
              <a:t> designs for HD-FDD </a:t>
            </a:r>
            <a:r>
              <a:rPr lang="en-US" sz="1400" dirty="0" err="1">
                <a:highlight>
                  <a:srgbClr val="FFFFFF"/>
                </a:highlight>
              </a:rPr>
              <a:t>eRedcap</a:t>
            </a:r>
            <a:r>
              <a:rPr lang="en-SE" sz="1400" dirty="0">
                <a:highlight>
                  <a:srgbClr val="FFFFFF"/>
                </a:highlight>
              </a:rPr>
              <a:t> </a:t>
            </a:r>
            <a:r>
              <a:rPr lang="en-US" sz="1400" dirty="0">
                <a:highlight>
                  <a:srgbClr val="FFFFFF"/>
                </a:highlight>
              </a:rPr>
              <a:t>with baseband bandwidth reduction BW3/PR3</a:t>
            </a:r>
            <a:r>
              <a:rPr lang="en-SE" sz="1400" dirty="0">
                <a:highlight>
                  <a:srgbClr val="FFFFFF"/>
                </a:highlight>
              </a:rPr>
              <a:t>.</a:t>
            </a:r>
          </a:p>
          <a:p>
            <a:pPr marL="647065" lvl="3" indent="-161290" algn="just"/>
            <a:r>
              <a:rPr lang="en-US" sz="1200" dirty="0">
                <a:highlight>
                  <a:srgbClr val="FFFFFF"/>
                </a:highlight>
              </a:rPr>
              <a:t>The mechanism shall guarantee the public safety band protection, and that the corresponding spurious emission for UE co-existence level shall not be relaxed. </a:t>
            </a:r>
            <a:endParaRPr lang="en-SE" sz="1200" dirty="0">
              <a:highlight>
                <a:srgbClr val="FFFFFF"/>
              </a:highlight>
            </a:endParaRPr>
          </a:p>
          <a:p>
            <a:pPr marL="323215" lvl="1" indent="-161290" algn="just"/>
            <a:endParaRPr lang="en-SE" sz="1400" dirty="0">
              <a:highlight>
                <a:srgbClr val="FFFFFF"/>
              </a:highlight>
            </a:endParaRPr>
          </a:p>
          <a:p>
            <a:pPr marL="323215" lvl="1" indent="-161290" algn="just"/>
            <a:r>
              <a:rPr lang="en-SE" sz="1400" dirty="0">
                <a:highlight>
                  <a:srgbClr val="FFFFFF"/>
                </a:highlight>
              </a:rPr>
              <a:t>RRM: </a:t>
            </a:r>
          </a:p>
          <a:p>
            <a:pPr marL="485140" lvl="2" indent="-161290" algn="just"/>
            <a:r>
              <a:rPr lang="en-SE" sz="1400" dirty="0">
                <a:highlight>
                  <a:srgbClr val="FFFFFF"/>
                </a:highlight>
              </a:rPr>
              <a:t>Specify r</a:t>
            </a:r>
            <a:r>
              <a:rPr lang="en-US" sz="1400" dirty="0">
                <a:highlight>
                  <a:srgbClr val="FFFFFF"/>
                </a:highlight>
              </a:rPr>
              <a:t>elaxed RLM and BFD </a:t>
            </a:r>
            <a:r>
              <a:rPr lang="en-SE" sz="1400" dirty="0">
                <a:highlight>
                  <a:srgbClr val="FFFFFF"/>
                </a:highlight>
              </a:rPr>
              <a:t>for (e)Redcap devices.</a:t>
            </a:r>
            <a:endParaRPr lang="en-US" sz="1400" dirty="0">
              <a:highlight>
                <a:srgbClr val="FFFFFF"/>
              </a:highlight>
            </a:endParaRPr>
          </a:p>
          <a:p>
            <a:pPr marL="0" indent="0" algn="just">
              <a:buNone/>
            </a:pPr>
            <a:endParaRPr lang="en-SE" dirty="0"/>
          </a:p>
        </p:txBody>
      </p:sp>
    </p:spTree>
    <p:extLst>
      <p:ext uri="{BB962C8B-B14F-4D97-AF65-F5344CB8AC3E}">
        <p14:creationId xmlns:p14="http://schemas.microsoft.com/office/powerpoint/2010/main" val="441479855"/>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A4658-5CFB-572C-3412-659FE6D5D9CD}"/>
              </a:ext>
            </a:extLst>
          </p:cNvPr>
          <p:cNvSpPr>
            <a:spLocks noGrp="1"/>
          </p:cNvSpPr>
          <p:nvPr>
            <p:ph type="title"/>
          </p:nvPr>
        </p:nvSpPr>
        <p:spPr/>
        <p:txBody>
          <a:bodyPr/>
          <a:lstStyle/>
          <a:p>
            <a:r>
              <a:rPr lang="sv-SE"/>
              <a:t>References</a:t>
            </a:r>
            <a:endParaRPr lang="en-US"/>
          </a:p>
        </p:txBody>
      </p:sp>
      <p:sp>
        <p:nvSpPr>
          <p:cNvPr id="3" name="Content Placeholder 2">
            <a:extLst>
              <a:ext uri="{FF2B5EF4-FFF2-40B4-BE49-F238E27FC236}">
                <a16:creationId xmlns:a16="http://schemas.microsoft.com/office/drawing/2014/main" id="{70EED698-026A-AE14-E0FC-835A6800D0F1}"/>
              </a:ext>
            </a:extLst>
          </p:cNvPr>
          <p:cNvSpPr>
            <a:spLocks noGrp="1"/>
          </p:cNvSpPr>
          <p:nvPr>
            <p:ph sz="quarter" idx="13"/>
          </p:nvPr>
        </p:nvSpPr>
        <p:spPr/>
        <p:txBody>
          <a:bodyPr/>
          <a:lstStyle/>
          <a:p>
            <a:pPr marL="0" indent="0">
              <a:buNone/>
            </a:pPr>
            <a:r>
              <a:rPr lang="sv-SE" sz="1100" dirty="0">
                <a:latin typeface="+mn-lt"/>
              </a:rPr>
              <a:t>[</a:t>
            </a:r>
            <a:r>
              <a:rPr lang="en-SE" sz="1100" dirty="0">
                <a:latin typeface="+mn-lt"/>
              </a:rPr>
              <a:t>1</a:t>
            </a:r>
            <a:r>
              <a:rPr lang="sv-SE" sz="1100" dirty="0">
                <a:latin typeface="+mn-lt"/>
              </a:rPr>
              <a:t>] </a:t>
            </a:r>
            <a:r>
              <a:rPr lang="en-US" sz="1100" dirty="0">
                <a:latin typeface="+mn-lt"/>
              </a:rPr>
              <a:t>RP-242812</a:t>
            </a:r>
            <a:r>
              <a:rPr lang="sv-SE" sz="1100" dirty="0">
                <a:effectLst/>
                <a:latin typeface="+mn-lt"/>
              </a:rPr>
              <a:t>	</a:t>
            </a:r>
            <a:r>
              <a:rPr lang="en-SE" sz="1100" dirty="0">
                <a:effectLst/>
                <a:latin typeface="+mn-lt"/>
              </a:rPr>
              <a:t>	</a:t>
            </a:r>
            <a:r>
              <a:rPr lang="en-US" sz="1100" dirty="0">
                <a:effectLst/>
                <a:latin typeface="+mn-lt"/>
              </a:rPr>
              <a:t>Motivation for new WI on less than 5 </a:t>
            </a:r>
            <a:r>
              <a:rPr lang="en-US" sz="1100" dirty="0" err="1">
                <a:effectLst/>
                <a:latin typeface="+mn-lt"/>
              </a:rPr>
              <a:t>Mhz</a:t>
            </a:r>
            <a:r>
              <a:rPr lang="en-US" sz="1100" dirty="0">
                <a:effectLst/>
                <a:latin typeface="+mn-lt"/>
              </a:rPr>
              <a:t> (e)</a:t>
            </a:r>
            <a:r>
              <a:rPr lang="en-US" sz="1100" dirty="0" err="1">
                <a:effectLst/>
                <a:latin typeface="+mn-lt"/>
              </a:rPr>
              <a:t>RedCap</a:t>
            </a:r>
            <a:r>
              <a:rPr lang="en-US" sz="1100" dirty="0">
                <a:effectLst/>
                <a:latin typeface="+mn-lt"/>
              </a:rPr>
              <a:t> Support in Rel-19 </a:t>
            </a:r>
            <a:r>
              <a:rPr lang="en-SE" sz="1100" dirty="0">
                <a:effectLst/>
                <a:latin typeface="+mn-lt"/>
              </a:rPr>
              <a:t>		</a:t>
            </a:r>
            <a:r>
              <a:rPr lang="en-SE" sz="1100" dirty="0" err="1">
                <a:effectLst/>
                <a:latin typeface="+mn-lt"/>
              </a:rPr>
              <a:t>Anterix</a:t>
            </a:r>
            <a:endParaRPr lang="en-SE" sz="1100" dirty="0">
              <a:effectLst/>
              <a:latin typeface="+mn-lt"/>
            </a:endParaRPr>
          </a:p>
          <a:p>
            <a:pPr marL="0" indent="0">
              <a:buNone/>
            </a:pPr>
            <a:r>
              <a:rPr lang="en-US" sz="1100" dirty="0">
                <a:latin typeface="+mn-lt"/>
              </a:rPr>
              <a:t>[</a:t>
            </a:r>
            <a:r>
              <a:rPr lang="en-SE" sz="1100" dirty="0">
                <a:latin typeface="+mn-lt"/>
              </a:rPr>
              <a:t>2</a:t>
            </a:r>
            <a:r>
              <a:rPr lang="en-US" sz="1100" dirty="0">
                <a:latin typeface="+mn-lt"/>
              </a:rPr>
              <a:t>] RP-242982 	Proposal for RRM objective on relaxed RLM/BFD for Redcap	Ericsson, MediaTek inc., vivo</a:t>
            </a:r>
          </a:p>
          <a:p>
            <a:pPr marL="0" indent="0">
              <a:buNone/>
            </a:pPr>
            <a:endParaRPr lang="en-US" sz="1100" dirty="0">
              <a:latin typeface="+mn-lt"/>
            </a:endParaRPr>
          </a:p>
        </p:txBody>
      </p:sp>
    </p:spTree>
    <p:extLst>
      <p:ext uri="{BB962C8B-B14F-4D97-AF65-F5344CB8AC3E}">
        <p14:creationId xmlns:p14="http://schemas.microsoft.com/office/powerpoint/2010/main" val="23144413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80050"/>
      </p:ext>
    </p:extLst>
  </p:cSld>
  <p:clrMapOvr>
    <a:masterClrMapping/>
  </p:clrMapOvr>
</p:sld>
</file>

<file path=ppt/theme/theme1.xml><?xml version="1.0" encoding="utf-8"?>
<a:theme xmlns:a="http://schemas.openxmlformats.org/drawingml/2006/main" name="Dark Gray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White Master">
  <a:themeElements>
    <a:clrScheme name="SONY">
      <a:dk1>
        <a:sysClr val="windowText" lastClr="000000"/>
      </a:dk1>
      <a:lt1>
        <a:sysClr val="window" lastClr="FFFFFF"/>
      </a:lt1>
      <a:dk2>
        <a:srgbClr val="7C388C"/>
      </a:dk2>
      <a:lt2>
        <a:srgbClr val="D42F7E"/>
      </a:lt2>
      <a:accent1>
        <a:srgbClr val="1952A6"/>
      </a:accent1>
      <a:accent2>
        <a:srgbClr val="54A9CC"/>
      </a:accent2>
      <a:accent3>
        <a:srgbClr val="318C3A"/>
      </a:accent3>
      <a:accent4>
        <a:srgbClr val="F2CE00"/>
      </a:accent4>
      <a:accent5>
        <a:srgbClr val="E6820B"/>
      </a:accent5>
      <a:accent6>
        <a:srgbClr val="CF1111"/>
      </a:accent6>
      <a:hlink>
        <a:srgbClr val="5887F5"/>
      </a:hlink>
      <a:folHlink>
        <a:srgbClr val="683ABD"/>
      </a:folHlink>
    </a:clrScheme>
    <a:fontScheme name="SONY">
      <a:majorFont>
        <a:latin typeface="SST"/>
        <a:ea typeface="SST Japanese Pro Regular"/>
        <a:cs typeface=""/>
      </a:majorFont>
      <a:minorFont>
        <a:latin typeface="SST"/>
        <a:ea typeface="SST Japanese Pro Regula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lumMod val="95000"/>
            <a:lumOff val="5000"/>
            <a:alpha val="20000"/>
          </a:schemeClr>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5d979c1-5249-49b1-9d13-48b77d465bf7" xsi:nil="true"/>
    <lcf76f155ced4ddcb4097134ff3c332f xmlns="fed6b700-95b7-4bcd-9420-776afa9d3ef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DC8B9D4742BFB49B26D0BA2DD6AE53A" ma:contentTypeVersion="17" ma:contentTypeDescription="Create a new document." ma:contentTypeScope="" ma:versionID="662aed90486360f7275fe2eea0c4558a">
  <xsd:schema xmlns:xsd="http://www.w3.org/2001/XMLSchema" xmlns:xs="http://www.w3.org/2001/XMLSchema" xmlns:p="http://schemas.microsoft.com/office/2006/metadata/properties" xmlns:ns2="fed6b700-95b7-4bcd-9420-776afa9d3ef7" xmlns:ns3="55d979c1-5249-49b1-9d13-48b77d465bf7" targetNamespace="http://schemas.microsoft.com/office/2006/metadata/properties" ma:root="true" ma:fieldsID="cb44c14c0262d173bf7b5cc2020a2044" ns2:_="" ns3:_="">
    <xsd:import namespace="fed6b700-95b7-4bcd-9420-776afa9d3ef7"/>
    <xsd:import namespace="55d979c1-5249-49b1-9d13-48b77d465b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d6b700-95b7-4bcd-9420-776afa9d3e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cb9d403-1823-4ec6-b2f2-250b7876d07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5d979c1-5249-49b1-9d13-48b77d465bf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075a0cb-aabc-4486-bcab-19c2ce2ceeee}" ma:internalName="TaxCatchAll" ma:showField="CatchAllData" ma:web="55d979c1-5249-49b1-9d13-48b77d465b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84DD52-2BD4-4B59-8E88-5B9B9156A79C}">
  <ds:schemaRefs>
    <ds:schemaRef ds:uri="http://schemas.microsoft.com/sharepoint/v3/contenttype/forms"/>
  </ds:schemaRefs>
</ds:datastoreItem>
</file>

<file path=customXml/itemProps2.xml><?xml version="1.0" encoding="utf-8"?>
<ds:datastoreItem xmlns:ds="http://schemas.openxmlformats.org/officeDocument/2006/customXml" ds:itemID="{D3704C70-E02A-442E-B7D3-59BD729C5C51}">
  <ds:schemaRefs>
    <ds:schemaRef ds:uri="55d979c1-5249-49b1-9d13-48b77d465bf7"/>
    <ds:schemaRef ds:uri="fed6b700-95b7-4bcd-9420-776afa9d3ef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2337927-CF5B-483E-B0DF-29E73FA21DC4}">
  <ds:schemaRefs>
    <ds:schemaRef ds:uri="55d979c1-5249-49b1-9d13-48b77d465bf7"/>
    <ds:schemaRef ds:uri="fed6b700-95b7-4bcd-9420-776afa9d3ef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66c65d8a-9158-4521-a2d8-664963db48e4}" enabled="0" method="" siteId="{66c65d8a-9158-4521-a2d8-664963db48e4}" removed="1"/>
</clbl:labelList>
</file>

<file path=docProps/app.xml><?xml version="1.0" encoding="utf-8"?>
<Properties xmlns="http://schemas.openxmlformats.org/officeDocument/2006/extended-properties" xmlns:vt="http://schemas.openxmlformats.org/officeDocument/2006/docPropsVTypes">
  <TotalTime>436</TotalTime>
  <Words>758</Words>
  <Application>Microsoft Office PowerPoint</Application>
  <PresentationFormat>On-screen Show (16:9)</PresentationFormat>
  <Paragraphs>54</Paragraphs>
  <Slides>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8</vt:i4>
      </vt:variant>
    </vt:vector>
  </HeadingPairs>
  <TitlesOfParts>
    <vt:vector size="17" baseType="lpstr">
      <vt:lpstr>メイリオ</vt:lpstr>
      <vt:lpstr>MS PGothic</vt:lpstr>
      <vt:lpstr>MS PGothic</vt:lpstr>
      <vt:lpstr>Arial</vt:lpstr>
      <vt:lpstr>Calibri</vt:lpstr>
      <vt:lpstr>SST</vt:lpstr>
      <vt:lpstr>Wingdings 2</vt:lpstr>
      <vt:lpstr>Dark Gray Master</vt:lpstr>
      <vt:lpstr>White Master</vt:lpstr>
      <vt:lpstr>PowerPoint Presentation</vt:lpstr>
      <vt:lpstr>Background</vt:lpstr>
      <vt:lpstr>3MHz CBW support for (e)Redcap</vt:lpstr>
      <vt:lpstr>Single SKU design on eRedcap</vt:lpstr>
      <vt:lpstr>Relaxed RLM and BFD for (e)RedCap UEs</vt:lpstr>
      <vt:lpstr>Summary</vt:lpstr>
      <vt:lpstr>References</vt:lpstr>
      <vt:lpstr>PowerPoint Presentation</vt:lpstr>
    </vt:vector>
  </TitlesOfParts>
  <Company>Sony Mobile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Isberg, Peter (23004052)</dc:creator>
  <dc:description>Rev PA1</dc:description>
  <cp:lastModifiedBy>Kun</cp:lastModifiedBy>
  <cp:revision>68</cp:revision>
  <cp:lastPrinted>2013-12-10T02:42:04Z</cp:lastPrinted>
  <dcterms:created xsi:type="dcterms:W3CDTF">2013-05-24T02:48:34Z</dcterms:created>
  <dcterms:modified xsi:type="dcterms:W3CDTF">2025-05-09T15:29:26Z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Isberg, Peter (23004052)</vt:lpwstr>
  </property>
  <property fmtid="{D5CDD505-2E9C-101B-9397-08002B2CF9AE}" pid="5" name="Checked">
    <vt:lpwstr/>
  </property>
  <property fmtid="{D5CDD505-2E9C-101B-9397-08002B2CF9AE}" pid="6" name="Date">
    <vt:lpwstr>2018-06-04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y fmtid="{D5CDD505-2E9C-101B-9397-08002B2CF9AE}" pid="23" name="ContentTypeId">
    <vt:lpwstr>0x010100FDC8B9D4742BFB49B26D0BA2DD6AE53A</vt:lpwstr>
  </property>
  <property fmtid="{D5CDD505-2E9C-101B-9397-08002B2CF9AE}" pid="24" name="DocumentSource">
    <vt:lpwstr/>
  </property>
  <property fmtid="{D5CDD505-2E9C-101B-9397-08002B2CF9AE}" pid="25" name="MediaServiceImageTags">
    <vt:lpwstr/>
  </property>
</Properties>
</file>