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3" r:id="rId4"/>
    <p:sldMasterId id="2147483690" r:id="rId5"/>
    <p:sldMasterId id="2147483697" r:id="rId6"/>
    <p:sldMasterId id="2147483704" r:id="rId7"/>
    <p:sldMasterId id="2147483711" r:id="rId8"/>
  </p:sldMasterIdLst>
  <p:notesMasterIdLst>
    <p:notesMasterId r:id="rId13"/>
  </p:notesMasterIdLst>
  <p:handoutMasterIdLst>
    <p:handoutMasterId r:id="rId14"/>
  </p:handoutMasterIdLst>
  <p:sldIdLst>
    <p:sldId id="301" r:id="rId9"/>
    <p:sldId id="302" r:id="rId10"/>
    <p:sldId id="305" r:id="rId11"/>
    <p:sldId id="306" r:id="rId1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guide id="3" pos="5602" userDrawn="1">
          <p15:clr>
            <a:srgbClr val="A4A3A4"/>
          </p15:clr>
        </p15:guide>
        <p15:guide id="4" orient="horz" pos="577" userDrawn="1">
          <p15:clr>
            <a:srgbClr val="A4A3A4"/>
          </p15:clr>
        </p15:guide>
        <p15:guide id="5" orient="horz" pos="2981" userDrawn="1">
          <p15:clr>
            <a:srgbClr val="A4A3A4"/>
          </p15:clr>
        </p15:guide>
        <p15:guide id="6" pos="15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E6CC"/>
    <a:srgbClr val="E6E6E6"/>
    <a:srgbClr val="FFFFFF"/>
    <a:srgbClr val="66FF66"/>
    <a:srgbClr val="FF8000"/>
    <a:srgbClr val="00E7EF"/>
    <a:srgbClr val="D80084"/>
    <a:srgbClr val="000000"/>
    <a:srgbClr val="FFE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C797E2-C5F9-47BD-90CD-F755202D99AD}" v="61" dt="2025-05-09T01:15:15.53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6353" autoAdjust="0"/>
  </p:normalViewPr>
  <p:slideViewPr>
    <p:cSldViewPr snapToGrid="0">
      <p:cViewPr varScale="1">
        <p:scale>
          <a:sx n="142" d="100"/>
          <a:sy n="142" d="100"/>
        </p:scale>
        <p:origin x="630" y="126"/>
      </p:cViewPr>
      <p:guideLst>
        <p:guide orient="horz" pos="1620"/>
        <p:guide pos="2880"/>
        <p:guide pos="5602"/>
        <p:guide orient="horz" pos="577"/>
        <p:guide orient="horz" pos="2981"/>
        <p:guide pos="158"/>
      </p:guideLst>
    </p:cSldViewPr>
  </p:slideViewPr>
  <p:outlineViewPr>
    <p:cViewPr>
      <p:scale>
        <a:sx n="33" d="100"/>
        <a:sy n="33" d="100"/>
      </p:scale>
      <p:origin x="0" y="0"/>
    </p:cViewPr>
  </p:outlineViewPr>
  <p:notesTextViewPr>
    <p:cViewPr>
      <p:scale>
        <a:sx n="66" d="100"/>
        <a:sy n="66" d="100"/>
      </p:scale>
      <p:origin x="0" y="0"/>
    </p:cViewPr>
  </p:notesTextViewPr>
  <p:sorterViewPr>
    <p:cViewPr>
      <p:scale>
        <a:sx n="100" d="100"/>
        <a:sy n="100" d="100"/>
      </p:scale>
      <p:origin x="0" y="0"/>
    </p:cViewPr>
  </p:sorterViewPr>
  <p:notesViewPr>
    <p:cSldViewPr snapToGrid="0">
      <p:cViewPr>
        <p:scale>
          <a:sx n="75" d="100"/>
          <a:sy n="75" d="100"/>
        </p:scale>
        <p:origin x="4008" y="6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2.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日付プレースホルダー 2">
            <a:extLst>
              <a:ext uri="{FF2B5EF4-FFF2-40B4-BE49-F238E27FC236}">
                <a16:creationId xmlns:a16="http://schemas.microsoft.com/office/drawing/2014/main" id="{6AED8D3B-9082-49AA-B4BC-F3F4425AA7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89ACFA8-1AB5-47AD-8712-789ED582E266}" type="datetimeFigureOut">
              <a:rPr kumimoji="1" lang="ja-JP" altLang="en-US" smtClean="0"/>
              <a:t>2025/5/9</a:t>
            </a:fld>
            <a:endParaRPr kumimoji="1" lang="ja-JP" altLang="en-US"/>
          </a:p>
        </p:txBody>
      </p:sp>
      <p:sp>
        <p:nvSpPr>
          <p:cNvPr id="4" name="フッター プレースホルダー 3">
            <a:extLst>
              <a:ext uri="{FF2B5EF4-FFF2-40B4-BE49-F238E27FC236}">
                <a16:creationId xmlns:a16="http://schemas.microsoft.com/office/drawing/2014/main" id="{5DAB9B36-94C5-4135-B352-9570B260F3E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ltLang="ja-JP" sz="1000"/>
              <a:t>© 2025 Fujitsu Limited</a:t>
            </a:r>
            <a:endParaRPr lang="en-US" altLang="ja-JP" sz="1000" dirty="0"/>
          </a:p>
        </p:txBody>
      </p:sp>
      <p:sp>
        <p:nvSpPr>
          <p:cNvPr id="5" name="スライド番号プレースホルダー 4">
            <a:extLst>
              <a:ext uri="{FF2B5EF4-FFF2-40B4-BE49-F238E27FC236}">
                <a16:creationId xmlns:a16="http://schemas.microsoft.com/office/drawing/2014/main" id="{91EDE976-DD9F-4E5B-8DD7-50A554BDD8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2DA504E-F46D-4C99-BD4A-3BE220F742A8}" type="slidenum">
              <a:rPr kumimoji="1" lang="ja-JP" altLang="en-US" smtClean="0"/>
              <a:t>‹#›</a:t>
            </a:fld>
            <a:endParaRPr kumimoji="1" lang="ja-JP" altLang="en-US"/>
          </a:p>
        </p:txBody>
      </p:sp>
      <p:pic>
        <p:nvPicPr>
          <p:cNvPr id="7" name="図 11">
            <a:extLst>
              <a:ext uri="{FF2B5EF4-FFF2-40B4-BE49-F238E27FC236}">
                <a16:creationId xmlns:a16="http://schemas.microsoft.com/office/drawing/2014/main" id="{0D29BA66-5EFF-4E31-873E-F43B92ECA80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3975" y="53975"/>
            <a:ext cx="1292691" cy="166263"/>
          </a:xfrm>
          <a:prstGeom prst="rect">
            <a:avLst/>
          </a:prstGeom>
        </p:spPr>
      </p:pic>
    </p:spTree>
    <p:extLst>
      <p:ext uri="{BB962C8B-B14F-4D97-AF65-F5344CB8AC3E}">
        <p14:creationId xmlns:p14="http://schemas.microsoft.com/office/powerpoint/2010/main" val="9559416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n-lt"/>
              </a:defRPr>
            </a:lvl1pPr>
          </a:lstStyle>
          <a:p>
            <a:fld id="{49E156C8-D1E6-4437-B817-0C57EC289493}" type="datetimeFigureOut">
              <a:rPr kumimoji="1" lang="ja-JP" altLang="en-US" smtClean="0"/>
              <a:pPr/>
              <a:t>2025/5/9</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en-US" altLang="ja-JP" dirty="0"/>
              <a:t>Headline</a:t>
            </a:r>
            <a:endParaRPr kumimoji="1" lang="ja-JP" altLang="en-US" dirty="0"/>
          </a:p>
          <a:p>
            <a:pPr lvl="1"/>
            <a:r>
              <a:rPr kumimoji="1" lang="en-US" altLang="ja-JP" dirty="0"/>
              <a:t>1st subhead</a:t>
            </a:r>
            <a:endParaRPr kumimoji="1" lang="ja-JP" altLang="en-US" dirty="0"/>
          </a:p>
          <a:p>
            <a:pPr lvl="2"/>
            <a:r>
              <a:rPr kumimoji="1" lang="en-US" altLang="ja-JP" dirty="0"/>
              <a:t>2nd subhead</a:t>
            </a:r>
            <a:endParaRPr kumimoji="1" lang="ja-JP" altLang="en-US" dirty="0"/>
          </a:p>
          <a:p>
            <a:pPr lvl="3"/>
            <a:r>
              <a:rPr kumimoji="1" lang="en-US" altLang="ja-JP" dirty="0"/>
              <a:t>Text</a:t>
            </a:r>
          </a:p>
          <a:p>
            <a:pPr lvl="4"/>
            <a:r>
              <a:rPr kumimoji="1" lang="en-US" altLang="ja-JP" dirty="0"/>
              <a:t>Text</a:t>
            </a:r>
            <a:endParaRPr kumimoji="1" lang="ja-JP" altLang="en-US" dirty="0"/>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atin typeface="+mn-lt"/>
              </a:defRPr>
            </a:lvl1pPr>
          </a:lstStyle>
          <a:p>
            <a:r>
              <a:rPr kumimoji="1" lang="en-US" altLang="ja-JP"/>
              <a:t>© 2025 Fujitsu Limited</a:t>
            </a:r>
            <a:endParaRPr kumimoji="1" lang="ja-JP" altLang="en-US" dirty="0"/>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atin typeface="+mn-lt"/>
              </a:defRPr>
            </a:lvl1pPr>
          </a:lstStyle>
          <a:p>
            <a:fld id="{C0644275-5C74-4E59-8F01-9B0DD8D2F6FE}" type="slidenum">
              <a:rPr kumimoji="1" lang="ja-JP" altLang="en-US" smtClean="0"/>
              <a:pPr/>
              <a:t>‹#›</a:t>
            </a:fld>
            <a:endParaRPr kumimoji="1" lang="ja-JP" altLang="en-US"/>
          </a:p>
        </p:txBody>
      </p:sp>
      <p:pic>
        <p:nvPicPr>
          <p:cNvPr id="9" name="図 11">
            <a:extLst>
              <a:ext uri="{FF2B5EF4-FFF2-40B4-BE49-F238E27FC236}">
                <a16:creationId xmlns:a16="http://schemas.microsoft.com/office/drawing/2014/main" id="{0561B016-DE12-4D4C-8BE7-E45EEF83074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3975" y="53975"/>
            <a:ext cx="1292691" cy="166263"/>
          </a:xfrm>
          <a:prstGeom prst="rect">
            <a:avLst/>
          </a:prstGeom>
        </p:spPr>
      </p:pic>
    </p:spTree>
    <p:extLst>
      <p:ext uri="{BB962C8B-B14F-4D97-AF65-F5344CB8AC3E}">
        <p14:creationId xmlns:p14="http://schemas.microsoft.com/office/powerpoint/2010/main" val="2664097101"/>
      </p:ext>
    </p:extLst>
  </p:cSld>
  <p:clrMap bg1="lt1" tx1="dk1" bg2="lt2" tx2="dk2" accent1="accent1" accent2="accent2" accent3="accent3" accent4="accent4" accent5="accent5" accent6="accent6" hlink="hlink" folHlink="folHlink"/>
  <p:hf hdr="0" dt="0"/>
  <p:notesStyle>
    <a:lvl1pPr marL="0" algn="l" defTabSz="685800" rtl="0" eaLnBrk="1" latinLnBrk="0" hangingPunct="1">
      <a:defRPr kumimoji="1" sz="900" kern="1200">
        <a:solidFill>
          <a:schemeClr val="tx1"/>
        </a:solidFill>
        <a:latin typeface="+mn-lt"/>
        <a:ea typeface="+mn-ea"/>
        <a:cs typeface="+mn-cs"/>
      </a:defRPr>
    </a:lvl1pPr>
    <a:lvl2pPr marL="342900" algn="l" defTabSz="685800" rtl="0" eaLnBrk="1" latinLnBrk="0" hangingPunct="1">
      <a:defRPr kumimoji="1" sz="900" kern="1200">
        <a:solidFill>
          <a:schemeClr val="tx1"/>
        </a:solidFill>
        <a:latin typeface="+mn-lt"/>
        <a:ea typeface="+mn-ea"/>
        <a:cs typeface="+mn-cs"/>
      </a:defRPr>
    </a:lvl2pPr>
    <a:lvl3pPr marL="685800" algn="l" defTabSz="685800" rtl="0" eaLnBrk="1" latinLnBrk="0" hangingPunct="1">
      <a:defRPr kumimoji="1" sz="900" kern="1200">
        <a:solidFill>
          <a:schemeClr val="tx1"/>
        </a:solidFill>
        <a:latin typeface="+mn-lt"/>
        <a:ea typeface="+mn-ea"/>
        <a:cs typeface="+mn-cs"/>
      </a:defRPr>
    </a:lvl3pPr>
    <a:lvl4pPr marL="1028700" algn="l" defTabSz="685800" rtl="0" eaLnBrk="1" latinLnBrk="0" hangingPunct="1">
      <a:defRPr kumimoji="1" sz="900" kern="1200">
        <a:solidFill>
          <a:schemeClr val="tx1"/>
        </a:solidFill>
        <a:latin typeface="+mn-lt"/>
        <a:ea typeface="+mn-ea"/>
        <a:cs typeface="+mn-cs"/>
      </a:defRPr>
    </a:lvl4pPr>
    <a:lvl5pPr marL="1371600" algn="l" defTabSz="685800" rtl="0" eaLnBrk="1" latinLnBrk="0" hangingPunct="1">
      <a:defRPr kumimoji="1" sz="900" kern="1200">
        <a:solidFill>
          <a:schemeClr val="tx1"/>
        </a:solidFill>
        <a:latin typeface="+mn-lt"/>
        <a:ea typeface="+mn-ea"/>
        <a:cs typeface="+mn-cs"/>
      </a:defRPr>
    </a:lvl5pPr>
    <a:lvl6pPr marL="1714500" algn="l" defTabSz="685800" rtl="0" eaLnBrk="1" latinLnBrk="0" hangingPunct="1">
      <a:defRPr kumimoji="1" sz="900" kern="1200">
        <a:solidFill>
          <a:schemeClr val="tx1"/>
        </a:solidFill>
        <a:latin typeface="+mn-lt"/>
        <a:ea typeface="+mn-ea"/>
        <a:cs typeface="+mn-cs"/>
      </a:defRPr>
    </a:lvl6pPr>
    <a:lvl7pPr marL="2057400" algn="l" defTabSz="685800" rtl="0" eaLnBrk="1" latinLnBrk="0" hangingPunct="1">
      <a:defRPr kumimoji="1" sz="900" kern="1200">
        <a:solidFill>
          <a:schemeClr val="tx1"/>
        </a:solidFill>
        <a:latin typeface="+mn-lt"/>
        <a:ea typeface="+mn-ea"/>
        <a:cs typeface="+mn-cs"/>
      </a:defRPr>
    </a:lvl7pPr>
    <a:lvl8pPr marL="2400300" algn="l" defTabSz="685800" rtl="0" eaLnBrk="1" latinLnBrk="0" hangingPunct="1">
      <a:defRPr kumimoji="1" sz="900" kern="1200">
        <a:solidFill>
          <a:schemeClr val="tx1"/>
        </a:solidFill>
        <a:latin typeface="+mn-lt"/>
        <a:ea typeface="+mn-ea"/>
        <a:cs typeface="+mn-cs"/>
      </a:defRPr>
    </a:lvl8pPr>
    <a:lvl9pPr marL="2743200" algn="l" defTabSz="685800" rtl="0" eaLnBrk="1" latinLnBrk="0" hangingPunct="1">
      <a:defRPr kumimoji="1"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kumimoji="1" lang="en-US" altLang="ja-JP"/>
              <a:t>© 2025 Fujitsu Limited</a:t>
            </a:r>
            <a:endParaRPr kumimoji="1"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1</a:t>
            </a:fld>
            <a:endParaRPr kumimoji="1" lang="ja-JP" altLang="en-US"/>
          </a:p>
        </p:txBody>
      </p:sp>
    </p:spTree>
    <p:extLst>
      <p:ext uri="{BB962C8B-B14F-4D97-AF65-F5344CB8AC3E}">
        <p14:creationId xmlns:p14="http://schemas.microsoft.com/office/powerpoint/2010/main" val="2728916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4"/>
          </p:nvPr>
        </p:nvSpPr>
        <p:spPr/>
        <p:txBody>
          <a:bodyPr/>
          <a:lstStyle/>
          <a:p>
            <a:r>
              <a:rPr kumimoji="1" lang="en-US" altLang="ja-JP"/>
              <a:t>© 2025 Fujitsu Limited</a:t>
            </a:r>
            <a:endParaRPr kumimoji="1" lang="ja-JP" altLang="en-US" dirty="0"/>
          </a:p>
        </p:txBody>
      </p:sp>
      <p:sp>
        <p:nvSpPr>
          <p:cNvPr id="5" name="スライド番号プレースホルダー 4"/>
          <p:cNvSpPr>
            <a:spLocks noGrp="1"/>
          </p:cNvSpPr>
          <p:nvPr>
            <p:ph type="sldNum" sz="quarter" idx="5"/>
          </p:nvPr>
        </p:nvSpPr>
        <p:spPr/>
        <p:txBody>
          <a:bodyPr/>
          <a:lstStyle/>
          <a:p>
            <a:fld id="{C0644275-5C74-4E59-8F01-9B0DD8D2F6FE}" type="slidenum">
              <a:rPr kumimoji="1" lang="ja-JP" altLang="en-US" smtClean="0"/>
              <a:pPr/>
              <a:t>4</a:t>
            </a:fld>
            <a:endParaRPr kumimoji="1" lang="ja-JP" altLang="en-US"/>
          </a:p>
        </p:txBody>
      </p:sp>
    </p:spTree>
    <p:extLst>
      <p:ext uri="{BB962C8B-B14F-4D97-AF65-F5344CB8AC3E}">
        <p14:creationId xmlns:p14="http://schemas.microsoft.com/office/powerpoint/2010/main" val="23608162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g"/><Relationship Id="rId1" Type="http://schemas.openxmlformats.org/officeDocument/2006/relationships/slideMaster" Target="../slideMasters/slideMaster3.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16.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g"/><Relationship Id="rId1" Type="http://schemas.openxmlformats.org/officeDocument/2006/relationships/slideMaster" Target="../slideMasters/slideMaster3.xml"/><Relationship Id="rId5" Type="http://schemas.openxmlformats.org/officeDocument/2006/relationships/image" Target="../media/image12.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Master" Target="../slideMasters/slideMaster4.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2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g"/><Relationship Id="rId1" Type="http://schemas.openxmlformats.org/officeDocument/2006/relationships/slideMaster" Target="../slideMasters/slideMaster4.xml"/><Relationship Id="rId5" Type="http://schemas.openxmlformats.org/officeDocument/2006/relationships/image" Target="../media/image12.png"/><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6.jpg"/><Relationship Id="rId1" Type="http://schemas.openxmlformats.org/officeDocument/2006/relationships/slideMaster" Target="../slideMasters/slideMaster5.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27.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8.jpg"/><Relationship Id="rId1" Type="http://schemas.openxmlformats.org/officeDocument/2006/relationships/slideMaster" Target="../slideMasters/slideMaster5.xml"/><Relationship Id="rId5" Type="http://schemas.openxmlformats.org/officeDocument/2006/relationships/image" Target="../media/image9.pn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9.jp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2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 Id="rId6" Type="http://schemas.openxmlformats.org/officeDocument/2006/relationships/image" Target="../media/image9.png"/><Relationship Id="rId5" Type="http://schemas.openxmlformats.org/officeDocument/2006/relationships/image" Target="../media/image3.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Master" Target="../slideMasters/slideMaster2.xml"/><Relationship Id="rId5" Type="http://schemas.openxmlformats.org/officeDocument/2006/relationships/image" Target="../media/image12.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95692AF0-2E90-4E8E-8159-82825E6818D7}"/>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2027" y="0"/>
            <a:ext cx="2541278" cy="5143499"/>
          </a:xfrm>
          <a:prstGeom prst="rect">
            <a:avLst/>
          </a:prstGeom>
        </p:spPr>
      </p:pic>
      <p:sp>
        <p:nvSpPr>
          <p:cNvPr id="2" name="Title 1"/>
          <p:cNvSpPr>
            <a:spLocks noGrp="1"/>
          </p:cNvSpPr>
          <p:nvPr>
            <p:ph type="ctrTitle" hasCustomPrompt="1"/>
          </p:nvPr>
        </p:nvSpPr>
        <p:spPr>
          <a:xfrm>
            <a:off x="233999" y="1116000"/>
            <a:ext cx="5400000" cy="1440000"/>
          </a:xfrm>
        </p:spPr>
        <p:txBody>
          <a:bodyPr anchor="b">
            <a:noAutofit/>
          </a:bodyPr>
          <a:lstStyle>
            <a:lvl1pPr algn="l">
              <a:defRPr sz="3200">
                <a:solidFill>
                  <a:schemeClr val="tx1"/>
                </a:solidFill>
                <a:latin typeface="Arial" panose="020B0604020202020204" pitchFamily="34" charset="0"/>
                <a:ea typeface="Meiryo UI" panose="020B0604030504040204" pitchFamily="50" charset="-128"/>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3067200"/>
            <a:ext cx="4748400" cy="1260000"/>
          </a:xfrm>
        </p:spPr>
        <p:txBody>
          <a:bodyPr anchor="t" anchorCtr="0">
            <a:noAutofit/>
          </a:bodyPr>
          <a:lstStyle>
            <a:lvl1pPr marL="0" indent="0" algn="l">
              <a:buNone/>
              <a:defRPr sz="1800">
                <a:solidFill>
                  <a:schemeClr val="tx1"/>
                </a:solidFill>
                <a:latin typeface="Arial" panose="020B0604020202020204" pitchFamily="34" charset="0"/>
                <a:ea typeface="Meiryo UI" panose="020B0604030504040204" pitchFamily="50" charset="-128"/>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bg1"/>
                </a:solidFill>
                <a:latin typeface="Arial" panose="020B0604020202020204" pitchFamily="34" charset="0"/>
                <a:ea typeface="メイリオ" panose="020B0604030504040204" pitchFamily="50" charset="-128"/>
              </a:defRPr>
            </a:lvl1pPr>
          </a:lstStyle>
          <a:p>
            <a:r>
              <a:rPr kumimoji="1" lang="en-US" altLang="ja-JP"/>
              <a:t>© 2025 Fujitsu Limited</a:t>
            </a:r>
            <a:endParaRPr kumimoji="1" lang="ja-JP" altLang="en-US"/>
          </a:p>
        </p:txBody>
      </p:sp>
      <p:sp>
        <p:nvSpPr>
          <p:cNvPr id="17" name="Slide Number Placeholder 5">
            <a:extLst>
              <a:ext uri="{FF2B5EF4-FFF2-40B4-BE49-F238E27FC236}">
                <a16:creationId xmlns:a16="http://schemas.microsoft.com/office/drawing/2014/main" id="{56E86481-61F8-4C42-8460-E5C7072F0449}"/>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ea typeface="メイリオ" panose="020B0604030504040204" pitchFamily="50" charset="-128"/>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288C24AB-C571-4162-A598-D428E9099D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9" name="Picture 28">
            <a:extLst>
              <a:ext uri="{FF2B5EF4-FFF2-40B4-BE49-F238E27FC236}">
                <a16:creationId xmlns:a16="http://schemas.microsoft.com/office/drawing/2014/main" id="{BB97FB78-2B84-4EC8-85D8-DC0D58996FF3}"/>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607"/>
            <a:ext cx="4543221" cy="3510284"/>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75C62D1B-0184-43C2-AF18-D86BFB15BB06}"/>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3781008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sz="half" idx="1"/>
          </p:nvPr>
        </p:nvSpPr>
        <p:spPr>
          <a:xfrm>
            <a:off x="230400" y="950400"/>
            <a:ext cx="4280400" cy="3787200"/>
          </a:xfrm>
        </p:spPr>
        <p:txBody>
          <a:bodyPr/>
          <a:lstStyle>
            <a:lvl4pPr>
              <a:defRPr sz="1400"/>
            </a:lvl4pPr>
            <a:lvl5pPr>
              <a:defRPr sz="1400"/>
            </a:lvl5pPr>
            <a:lvl6pPr>
              <a:defRPr sz="1400"/>
            </a:lvl6pPr>
            <a:lvl7pPr>
              <a:defRPr sz="1400"/>
            </a:lvl7pPr>
            <a:lvl8pPr>
              <a:defRPr sz="1400"/>
            </a:lvl8pPr>
            <a:lvl9pPr>
              <a:defRPr sz="1400"/>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4" name="Content Placeholder 3"/>
          <p:cNvSpPr>
            <a:spLocks noGrp="1"/>
          </p:cNvSpPr>
          <p:nvPr>
            <p:ph sz="half" idx="2"/>
          </p:nvPr>
        </p:nvSpPr>
        <p:spPr>
          <a:xfrm>
            <a:off x="4629600" y="950400"/>
            <a:ext cx="4280400" cy="3787200"/>
          </a:xfrm>
        </p:spPr>
        <p:txBody>
          <a:bodyPr/>
          <a:lstStyle>
            <a:lvl4pPr>
              <a:defRPr sz="1400"/>
            </a:lvl4pPr>
            <a:lvl5pPr>
              <a:defRPr sz="1400"/>
            </a:lvl5pPr>
            <a:lvl6pPr>
              <a:defRPr sz="1400"/>
            </a:lvl6pPr>
            <a:lvl7pPr>
              <a:defRPr sz="1400"/>
            </a:lvl7pPr>
            <a:lvl8pPr>
              <a:defRPr sz="1400"/>
            </a:lvl8pPr>
            <a:lvl9pPr>
              <a:defRPr sz="1400"/>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6" name="Footer Placeholder 5"/>
          <p:cNvSpPr>
            <a:spLocks noGrp="1"/>
          </p:cNvSpPr>
          <p:nvPr>
            <p:ph type="ftr" sz="quarter" idx="11"/>
          </p:nvPr>
        </p:nvSpPr>
        <p:spPr/>
        <p:txBody>
          <a:bodyPr/>
          <a:lstStyle/>
          <a:p>
            <a:r>
              <a:rPr kumimoji="1" lang="en-US" altLang="ja-JP"/>
              <a:t>© 2024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1190966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6" name="Footer Placeholder 5"/>
          <p:cNvSpPr>
            <a:spLocks noGrp="1"/>
          </p:cNvSpPr>
          <p:nvPr>
            <p:ph type="ftr" sz="quarter" idx="11"/>
          </p:nvPr>
        </p:nvSpPr>
        <p:spPr/>
        <p:txBody>
          <a:bodyPr/>
          <a:lstStyle/>
          <a:p>
            <a:r>
              <a:rPr kumimoji="1" lang="en-US" altLang="ja-JP"/>
              <a:t>© 2024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8628398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23CC6D9-6EFF-494A-BF84-DA0874602A24}"/>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9" y="0"/>
            <a:ext cx="3766211" cy="5143499"/>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15" name="Slide Number Placeholder 5">
            <a:extLst>
              <a:ext uri="{FF2B5EF4-FFF2-40B4-BE49-F238E27FC236}">
                <a16:creationId xmlns:a16="http://schemas.microsoft.com/office/drawing/2014/main" id="{68C48CA2-E9BB-4DBD-914E-E14EDEF3BEB9}"/>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6" name="Picture 56" descr="Fujitsu">
            <a:extLst>
              <a:ext uri="{FF2B5EF4-FFF2-40B4-BE49-F238E27FC236}">
                <a16:creationId xmlns:a16="http://schemas.microsoft.com/office/drawing/2014/main" id="{19B60C56-1286-4F63-9EEC-36A128640C4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8" name="Picture 6">
            <a:extLst>
              <a:ext uri="{FF2B5EF4-FFF2-40B4-BE49-F238E27FC236}">
                <a16:creationId xmlns:a16="http://schemas.microsoft.com/office/drawing/2014/main" id="{3C4F5463-4F92-46D5-932F-97908BC5AD39}"/>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607"/>
            <a:ext cx="4543221" cy="3510284"/>
          </a:xfrm>
          <a:prstGeom prst="rect">
            <a:avLst/>
          </a:prstGeom>
        </p:spPr>
      </p:pic>
      <p:pic>
        <p:nvPicPr>
          <p:cNvPr id="7" name="Picture 23" descr="A picture containing icon&#10;&#10;Description automatically generated">
            <a:extLst>
              <a:ext uri="{FF2B5EF4-FFF2-40B4-BE49-F238E27FC236}">
                <a16:creationId xmlns:a16="http://schemas.microsoft.com/office/drawing/2014/main" id="{9F00A419-6A05-45CE-8BD8-E2B605B78EAE}"/>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2562629755"/>
      </p:ext>
    </p:extLst>
  </p:cSld>
  <p:clrMapOvr>
    <a:masterClrMapping/>
  </p:clrMapOvr>
  <p:extLst>
    <p:ext uri="{DCECCB84-F9BA-43D5-87BE-67443E8EF086}">
      <p15:sldGuideLst xmlns:p15="http://schemas.microsoft.com/office/powerpoint/2012/main">
        <p15:guide id="1" orient="horz" pos="1597">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AF46A06C-9A3F-471C-999E-CB75C4DB07A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3386" y="673"/>
            <a:ext cx="2540614" cy="5142153"/>
          </a:xfrm>
          <a:prstGeom prst="rect">
            <a:avLst/>
          </a:prstGeom>
        </p:spPr>
      </p:pic>
      <p:sp>
        <p:nvSpPr>
          <p:cNvPr id="2" name="Title 1"/>
          <p:cNvSpPr>
            <a:spLocks noGrp="1"/>
          </p:cNvSpPr>
          <p:nvPr>
            <p:ph type="ctrTitle" hasCustomPrompt="1"/>
          </p:nvPr>
        </p:nvSpPr>
        <p:spPr>
          <a:xfrm>
            <a:off x="233999" y="1116000"/>
            <a:ext cx="5400000" cy="1440000"/>
          </a:xfrm>
        </p:spPr>
        <p:txBody>
          <a:bodyPr anchor="b">
            <a:noAutofit/>
          </a:bodyPr>
          <a:lstStyle>
            <a:lvl1pPr algn="l">
              <a:defRPr sz="3200">
                <a:solidFill>
                  <a:schemeClr val="tx1"/>
                </a:solidFill>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3067200"/>
            <a:ext cx="4748400" cy="1260000"/>
          </a:xfrm>
        </p:spPr>
        <p:txBody>
          <a:bodyPr anchor="t" anchorCtr="0">
            <a:noAutofit/>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17" name="Slide Number Placeholder 5">
            <a:extLst>
              <a:ext uri="{FF2B5EF4-FFF2-40B4-BE49-F238E27FC236}">
                <a16:creationId xmlns:a16="http://schemas.microsoft.com/office/drawing/2014/main" id="{F2A2B3EE-7C59-4DF5-A28E-640979443623}"/>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29DDC893-3971-42A8-9ED2-0EADDB6AFEE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9" name="Picture 28">
            <a:extLst>
              <a:ext uri="{FF2B5EF4-FFF2-40B4-BE49-F238E27FC236}">
                <a16:creationId xmlns:a16="http://schemas.microsoft.com/office/drawing/2014/main" id="{3E857FA4-FCDF-4D3A-913E-96937E78B57C}"/>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608"/>
            <a:ext cx="4543220" cy="3510283"/>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8B2BCC5B-F069-4ED1-A700-090A5F1D93DD}"/>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1" name="図 10">
            <a:extLst>
              <a:ext uri="{FF2B5EF4-FFF2-40B4-BE49-F238E27FC236}">
                <a16:creationId xmlns:a16="http://schemas.microsoft.com/office/drawing/2014/main" id="{78CDFF87-8439-4EDC-B9CD-CE7D7FFB4A53}"/>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11296418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23" name="図 16">
            <a:extLst>
              <a:ext uri="{FF2B5EF4-FFF2-40B4-BE49-F238E27FC236}">
                <a16:creationId xmlns:a16="http://schemas.microsoft.com/office/drawing/2014/main" id="{4E6397AD-310C-48CA-885C-F7B1DFD09567}"/>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5024"/>
          </a:xfrm>
          <a:prstGeom prst="rect">
            <a:avLst/>
          </a:prstGeom>
        </p:spPr>
      </p:pic>
      <p:sp>
        <p:nvSpPr>
          <p:cNvPr id="2" name="Title 1"/>
          <p:cNvSpPr>
            <a:spLocks noGrp="1"/>
          </p:cNvSpPr>
          <p:nvPr>
            <p:ph type="ctrTitle" hasCustomPrompt="1"/>
          </p:nvPr>
        </p:nvSpPr>
        <p:spPr>
          <a:xfrm>
            <a:off x="234000" y="1116000"/>
            <a:ext cx="8280000" cy="1440000"/>
          </a:xfrm>
        </p:spPr>
        <p:txBody>
          <a:bodyPr anchor="b">
            <a:noAutofit/>
          </a:bodyPr>
          <a:lstStyle>
            <a:lvl1pPr algn="l">
              <a:defRPr sz="3200">
                <a:solidFill>
                  <a:schemeClr val="bg1"/>
                </a:solidFill>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2710800"/>
            <a:ext cx="8280000" cy="1447200"/>
          </a:xfrm>
        </p:spPr>
        <p:txBody>
          <a:bodyPr>
            <a:noAutofit/>
          </a:bodyPr>
          <a:lstStyle>
            <a:lvl1pPr marL="0" indent="0" algn="l">
              <a:buNone/>
              <a:defRPr sz="20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kumimoji="1" lang="en-US" altLang="ja-JP"/>
              <a:t>© 2024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lvl1pPr>
              <a:defRPr>
                <a:solidFill>
                  <a:schemeClr val="bg1"/>
                </a:solidFill>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5F4F3A2A-67CD-4FB4-A584-EB2029E861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9" name="Picture 23" descr="A picture containing icon&#10;&#10;Description automatically generated">
            <a:extLst>
              <a:ext uri="{FF2B5EF4-FFF2-40B4-BE49-F238E27FC236}">
                <a16:creationId xmlns:a16="http://schemas.microsoft.com/office/drawing/2014/main" id="{3753FEFB-0305-4C84-935D-76F90EFD3C24}"/>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0" name="図 9">
            <a:extLst>
              <a:ext uri="{FF2B5EF4-FFF2-40B4-BE49-F238E27FC236}">
                <a16:creationId xmlns:a16="http://schemas.microsoft.com/office/drawing/2014/main" id="{34927877-BBBB-496B-82E7-AC704C53A67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6405298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idx="1"/>
          </p:nvPr>
        </p:nvSpPr>
        <p:spPr/>
        <p:txBody>
          <a:body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11"/>
          </p:nvPr>
        </p:nvSpPr>
        <p:spPr/>
        <p:txBody>
          <a:bodyPr/>
          <a:lstStyle/>
          <a:p>
            <a:r>
              <a:rPr kumimoji="1" lang="en-US" altLang="ja-JP"/>
              <a:t>© 2024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11819787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sz="half" idx="1"/>
          </p:nvPr>
        </p:nvSpPr>
        <p:spPr>
          <a:xfrm>
            <a:off x="230400" y="950400"/>
            <a:ext cx="4280400" cy="3787200"/>
          </a:xfrm>
        </p:spPr>
        <p:txBody>
          <a:bodyPr/>
          <a:lstStyle>
            <a:lvl4pPr>
              <a:defRPr sz="1400"/>
            </a:lvl4pPr>
            <a:lvl5pPr>
              <a:defRPr sz="1400"/>
            </a:lvl5pPr>
            <a:lvl6pPr>
              <a:defRPr sz="1400"/>
            </a:lvl6pPr>
            <a:lvl7pPr>
              <a:defRPr sz="1400"/>
            </a:lvl7pPr>
            <a:lvl8pPr>
              <a:defRPr sz="1400"/>
            </a:lvl8pPr>
            <a:lvl9pPr>
              <a:defRPr sz="1400"/>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4" name="Content Placeholder 3"/>
          <p:cNvSpPr>
            <a:spLocks noGrp="1"/>
          </p:cNvSpPr>
          <p:nvPr>
            <p:ph sz="half" idx="2"/>
          </p:nvPr>
        </p:nvSpPr>
        <p:spPr>
          <a:xfrm>
            <a:off x="4629600" y="950400"/>
            <a:ext cx="4280400" cy="3787200"/>
          </a:xfrm>
        </p:spPr>
        <p:txBody>
          <a:bodyPr/>
          <a:lstStyle>
            <a:lvl4pPr>
              <a:defRPr sz="1400"/>
            </a:lvl4pPr>
            <a:lvl5pPr>
              <a:defRPr sz="1400"/>
            </a:lvl5pPr>
            <a:lvl6pPr>
              <a:defRPr sz="1400"/>
            </a:lvl6pPr>
            <a:lvl7pPr>
              <a:defRPr sz="1400"/>
            </a:lvl7pPr>
            <a:lvl8pPr>
              <a:defRPr sz="1400"/>
            </a:lvl8pPr>
            <a:lvl9pPr>
              <a:defRPr sz="1400"/>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6" name="Footer Placeholder 5"/>
          <p:cNvSpPr>
            <a:spLocks noGrp="1"/>
          </p:cNvSpPr>
          <p:nvPr>
            <p:ph type="ftr" sz="quarter" idx="11"/>
          </p:nvPr>
        </p:nvSpPr>
        <p:spPr/>
        <p:txBody>
          <a:bodyPr/>
          <a:lstStyle/>
          <a:p>
            <a:r>
              <a:rPr kumimoji="1" lang="en-US" altLang="ja-JP"/>
              <a:t>© 2024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15069972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6" name="Footer Placeholder 5"/>
          <p:cNvSpPr>
            <a:spLocks noGrp="1"/>
          </p:cNvSpPr>
          <p:nvPr>
            <p:ph type="ftr" sz="quarter" idx="11"/>
          </p:nvPr>
        </p:nvSpPr>
        <p:spPr/>
        <p:txBody>
          <a:bodyPr/>
          <a:lstStyle/>
          <a:p>
            <a:r>
              <a:rPr kumimoji="1" lang="en-US" altLang="ja-JP"/>
              <a:t>© 2024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23346776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9BC69335-2DC7-4BE9-B3C4-6BB3F4B5BB5E}"/>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9" y="0"/>
            <a:ext cx="3766211" cy="5143499"/>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15" name="Slide Number Placeholder 5">
            <a:extLst>
              <a:ext uri="{FF2B5EF4-FFF2-40B4-BE49-F238E27FC236}">
                <a16:creationId xmlns:a16="http://schemas.microsoft.com/office/drawing/2014/main" id="{7D8338C9-50E0-476B-A1C1-2CD93525E330}"/>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6" name="Picture 56" descr="Fujitsu">
            <a:extLst>
              <a:ext uri="{FF2B5EF4-FFF2-40B4-BE49-F238E27FC236}">
                <a16:creationId xmlns:a16="http://schemas.microsoft.com/office/drawing/2014/main" id="{9EF27093-A849-437A-9361-64716AE462E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7" name="Picture 6">
            <a:extLst>
              <a:ext uri="{FF2B5EF4-FFF2-40B4-BE49-F238E27FC236}">
                <a16:creationId xmlns:a16="http://schemas.microsoft.com/office/drawing/2014/main" id="{DDB5B8BE-19D7-4E92-8193-1EEAE32BB00E}"/>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608"/>
            <a:ext cx="4543220" cy="3510283"/>
          </a:xfrm>
          <a:prstGeom prst="rect">
            <a:avLst/>
          </a:prstGeom>
        </p:spPr>
      </p:pic>
      <p:pic>
        <p:nvPicPr>
          <p:cNvPr id="7" name="Picture 23" descr="A picture containing icon&#10;&#10;Description automatically generated">
            <a:extLst>
              <a:ext uri="{FF2B5EF4-FFF2-40B4-BE49-F238E27FC236}">
                <a16:creationId xmlns:a16="http://schemas.microsoft.com/office/drawing/2014/main" id="{FFAD7CF4-8971-481D-B462-B9FB7396BE41}"/>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735700369"/>
      </p:ext>
    </p:extLst>
  </p:cSld>
  <p:clrMapOvr>
    <a:masterClrMapping/>
  </p:clrMapOvr>
  <p:extLst>
    <p:ext uri="{DCECCB84-F9BA-43D5-87BE-67443E8EF086}">
      <p15:sldGuideLst xmlns:p15="http://schemas.microsoft.com/office/powerpoint/2012/main">
        <p15:guide id="1" orient="horz" pos="1597">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19D25779-D7C4-4143-A45C-C33C6C23A7FA}"/>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0977" y="0"/>
            <a:ext cx="2541279" cy="5143500"/>
          </a:xfrm>
          <a:prstGeom prst="rect">
            <a:avLst/>
          </a:prstGeom>
        </p:spPr>
      </p:pic>
      <p:sp>
        <p:nvSpPr>
          <p:cNvPr id="2" name="Title 1"/>
          <p:cNvSpPr>
            <a:spLocks noGrp="1"/>
          </p:cNvSpPr>
          <p:nvPr>
            <p:ph type="ctrTitle" hasCustomPrompt="1"/>
          </p:nvPr>
        </p:nvSpPr>
        <p:spPr>
          <a:xfrm>
            <a:off x="233999" y="1116000"/>
            <a:ext cx="5400000" cy="1440000"/>
          </a:xfrm>
        </p:spPr>
        <p:txBody>
          <a:bodyPr anchor="b">
            <a:noAutofit/>
          </a:bodyPr>
          <a:lstStyle>
            <a:lvl1pPr algn="l">
              <a:defRPr sz="3200">
                <a:solidFill>
                  <a:schemeClr val="tx1"/>
                </a:solidFill>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3067200"/>
            <a:ext cx="4748400" cy="1260000"/>
          </a:xfrm>
        </p:spPr>
        <p:txBody>
          <a:bodyPr anchor="t" anchorCtr="0">
            <a:noAutofit/>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17" name="Slide Number Placeholder 5">
            <a:extLst>
              <a:ext uri="{FF2B5EF4-FFF2-40B4-BE49-F238E27FC236}">
                <a16:creationId xmlns:a16="http://schemas.microsoft.com/office/drawing/2014/main" id="{9CEB1D94-ADFB-4280-B2F5-5620C7410479}"/>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FF210DAF-58ED-45C8-BFCA-219D6DD5F37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9" name="Picture 28">
            <a:extLst>
              <a:ext uri="{FF2B5EF4-FFF2-40B4-BE49-F238E27FC236}">
                <a16:creationId xmlns:a16="http://schemas.microsoft.com/office/drawing/2014/main" id="{35197805-CD3F-4477-AD03-41B0E801DC6A}"/>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608"/>
            <a:ext cx="4543220" cy="3510283"/>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0DED4972-5584-4145-8549-BCA63EE6B55F}"/>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1" name="図 10">
            <a:extLst>
              <a:ext uri="{FF2B5EF4-FFF2-40B4-BE49-F238E27FC236}">
                <a16:creationId xmlns:a16="http://schemas.microsoft.com/office/drawing/2014/main" id="{BFFDC98E-DF36-401E-92B5-8471E5C29704}"/>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2448635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8" name="図 14">
            <a:extLst>
              <a:ext uri="{FF2B5EF4-FFF2-40B4-BE49-F238E27FC236}">
                <a16:creationId xmlns:a16="http://schemas.microsoft.com/office/drawing/2014/main" id="{D112A58B-6135-49FE-9C7D-1017A0D39AC6}"/>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bwMode="gray">
          <a:xfrm>
            <a:off x="0" y="0"/>
            <a:ext cx="9144982" cy="5145576"/>
          </a:xfrm>
          <a:prstGeom prst="rect">
            <a:avLst/>
          </a:prstGeom>
        </p:spPr>
      </p:pic>
      <p:sp>
        <p:nvSpPr>
          <p:cNvPr id="2" name="Title 1"/>
          <p:cNvSpPr>
            <a:spLocks noGrp="1"/>
          </p:cNvSpPr>
          <p:nvPr>
            <p:ph type="ctrTitle" hasCustomPrompt="1"/>
          </p:nvPr>
        </p:nvSpPr>
        <p:spPr bwMode="gray">
          <a:xfrm>
            <a:off x="234000" y="1116000"/>
            <a:ext cx="8280000" cy="1440000"/>
          </a:xfrm>
        </p:spPr>
        <p:txBody>
          <a:bodyPr anchor="b">
            <a:noAutofit/>
          </a:bodyPr>
          <a:lstStyle>
            <a:lvl1pPr algn="l">
              <a:defRPr sz="3200">
                <a:solidFill>
                  <a:schemeClr val="bg1"/>
                </a:solidFill>
                <a:latin typeface="Arial" panose="020B0604020202020204" pitchFamily="34" charset="0"/>
                <a:ea typeface="Meiryo UI" panose="020B0604030504040204" pitchFamily="50" charset="-128"/>
              </a:defRPr>
            </a:lvl1pPr>
          </a:lstStyle>
          <a:p>
            <a:r>
              <a:rPr lang="ja-JP" altLang="en-US" dirty="0"/>
              <a:t>タイトルを入力</a:t>
            </a:r>
            <a:endParaRPr lang="en-US" dirty="0"/>
          </a:p>
        </p:txBody>
      </p:sp>
      <p:sp>
        <p:nvSpPr>
          <p:cNvPr id="3" name="Subtitle 2"/>
          <p:cNvSpPr>
            <a:spLocks noGrp="1"/>
          </p:cNvSpPr>
          <p:nvPr>
            <p:ph type="subTitle" idx="1" hasCustomPrompt="1"/>
          </p:nvPr>
        </p:nvSpPr>
        <p:spPr bwMode="gray">
          <a:xfrm>
            <a:off x="234000" y="2710800"/>
            <a:ext cx="8280000" cy="1447200"/>
          </a:xfrm>
        </p:spPr>
        <p:txBody>
          <a:bodyPr>
            <a:noAutofit/>
          </a:bodyPr>
          <a:lstStyle>
            <a:lvl1pPr marL="0" indent="0" algn="l">
              <a:buNone/>
              <a:defRPr sz="2000">
                <a:solidFill>
                  <a:schemeClr val="bg1"/>
                </a:solidFill>
                <a:latin typeface="Arial" panose="020B0604020202020204" pitchFamily="34" charset="0"/>
                <a:ea typeface="Meiryo UI" panose="020B0604030504040204" pitchFamily="50" charset="-128"/>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bwMode="gray"/>
        <p:txBody>
          <a:bodyPr/>
          <a:lstStyle>
            <a:lvl1pPr>
              <a:defRPr>
                <a:solidFill>
                  <a:schemeClr val="bg1"/>
                </a:solidFill>
                <a:latin typeface="Arial" panose="020B0604020202020204" pitchFamily="34" charset="0"/>
                <a:ea typeface="メイリオ" panose="020B0604030504040204" pitchFamily="50" charset="-128"/>
              </a:defRPr>
            </a:lvl1pPr>
          </a:lstStyle>
          <a:p>
            <a:r>
              <a:rPr kumimoji="1" lang="en-US" altLang="ja-JP"/>
              <a:t>© 2025 Fujitsu Limited</a:t>
            </a:r>
            <a:endParaRPr kumimoji="1" lang="ja-JP" altLang="en-US"/>
          </a:p>
        </p:txBody>
      </p:sp>
      <p:sp>
        <p:nvSpPr>
          <p:cNvPr id="6" name="Slide Number Placeholder 5"/>
          <p:cNvSpPr>
            <a:spLocks noGrp="1"/>
          </p:cNvSpPr>
          <p:nvPr>
            <p:ph type="sldNum" sz="quarter" idx="12"/>
          </p:nvPr>
        </p:nvSpPr>
        <p:spPr bwMode="gray">
          <a:xfrm>
            <a:off x="4302000" y="4878000"/>
            <a:ext cx="540000" cy="122400"/>
          </a:xfrm>
          <a:prstGeom prst="rect">
            <a:avLst/>
          </a:prstGeom>
        </p:spPr>
        <p:txBody>
          <a:bodyPr/>
          <a:lstStyle>
            <a:lvl1pPr>
              <a:defRPr>
                <a:solidFill>
                  <a:schemeClr val="bg1"/>
                </a:solidFill>
                <a:latin typeface="Arial" panose="020B0604020202020204" pitchFamily="34" charset="0"/>
                <a:ea typeface="メイリオ" panose="020B0604030504040204" pitchFamily="50" charset="-128"/>
              </a:defRPr>
            </a:lvl1pPr>
          </a:lstStyle>
          <a:p>
            <a:fld id="{4D029D89-7B63-4C94-AD4D-2E4D6BB83637}" type="slidenum">
              <a:rPr kumimoji="1" lang="ja-JP" altLang="en-US" smtClean="0"/>
              <a:pPr/>
              <a:t>‹#›</a:t>
            </a:fld>
            <a:endParaRPr kumimoji="1" lang="ja-JP" altLang="en-US"/>
          </a:p>
        </p:txBody>
      </p:sp>
      <p:pic>
        <p:nvPicPr>
          <p:cNvPr id="19" name="Picture 56" descr="Fujitsu">
            <a:extLst>
              <a:ext uri="{FF2B5EF4-FFF2-40B4-BE49-F238E27FC236}">
                <a16:creationId xmlns:a16="http://schemas.microsoft.com/office/drawing/2014/main" id="{296967A9-30A5-48C2-B859-CEC6385A1F8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7864250" y="4761"/>
            <a:ext cx="1126108" cy="685800"/>
          </a:xfrm>
          <a:prstGeom prst="rect">
            <a:avLst/>
          </a:prstGeom>
        </p:spPr>
      </p:pic>
      <p:pic>
        <p:nvPicPr>
          <p:cNvPr id="9" name="Picture 23" descr="A picture containing icon&#10;&#10;Description automatically generated">
            <a:extLst>
              <a:ext uri="{FF2B5EF4-FFF2-40B4-BE49-F238E27FC236}">
                <a16:creationId xmlns:a16="http://schemas.microsoft.com/office/drawing/2014/main" id="{F75B6E70-1F42-4546-9D6E-5D5BA926A34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12063511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9" name="図 16">
            <a:extLst>
              <a:ext uri="{FF2B5EF4-FFF2-40B4-BE49-F238E27FC236}">
                <a16:creationId xmlns:a16="http://schemas.microsoft.com/office/drawing/2014/main" id="{B6BEA493-F0D5-40FB-A9DB-1AAB035EDFD6}"/>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5024"/>
          </a:xfrm>
          <a:prstGeom prst="rect">
            <a:avLst/>
          </a:prstGeom>
        </p:spPr>
      </p:pic>
      <p:sp>
        <p:nvSpPr>
          <p:cNvPr id="2" name="Title 1"/>
          <p:cNvSpPr>
            <a:spLocks noGrp="1"/>
          </p:cNvSpPr>
          <p:nvPr>
            <p:ph type="ctrTitle" hasCustomPrompt="1"/>
          </p:nvPr>
        </p:nvSpPr>
        <p:spPr>
          <a:xfrm>
            <a:off x="234000" y="1116000"/>
            <a:ext cx="8280000" cy="1440000"/>
          </a:xfrm>
        </p:spPr>
        <p:txBody>
          <a:bodyPr anchor="b">
            <a:noAutofit/>
          </a:bodyPr>
          <a:lstStyle>
            <a:lvl1pPr algn="l">
              <a:defRPr sz="3200">
                <a:solidFill>
                  <a:schemeClr val="bg1"/>
                </a:solidFill>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2710800"/>
            <a:ext cx="8280000" cy="1447200"/>
          </a:xfrm>
        </p:spPr>
        <p:txBody>
          <a:bodyPr>
            <a:noAutofit/>
          </a:bodyPr>
          <a:lstStyle>
            <a:lvl1pPr marL="0" indent="0" algn="l">
              <a:buNone/>
              <a:defRPr sz="20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r>
              <a:rPr kumimoji="1" lang="en-US" altLang="ja-JP"/>
              <a:t>© 2024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lvl1pPr>
              <a:defRPr>
                <a:solidFill>
                  <a:schemeClr val="bg1"/>
                </a:solidFill>
              </a:defRPr>
            </a:lvl1pPr>
          </a:lstStyle>
          <a:p>
            <a:fld id="{4D029D89-7B63-4C94-AD4D-2E4D6BB83637}" type="slidenum">
              <a:rPr kumimoji="1" lang="ja-JP" altLang="en-US" smtClean="0"/>
              <a:pPr/>
              <a:t>‹#›</a:t>
            </a:fld>
            <a:endParaRPr kumimoji="1" lang="ja-JP" altLang="en-US"/>
          </a:p>
        </p:txBody>
      </p:sp>
      <p:pic>
        <p:nvPicPr>
          <p:cNvPr id="23" name="Picture 56" descr="Fujitsu">
            <a:extLst>
              <a:ext uri="{FF2B5EF4-FFF2-40B4-BE49-F238E27FC236}">
                <a16:creationId xmlns:a16="http://schemas.microsoft.com/office/drawing/2014/main" id="{66189DD1-C42C-4DA0-B3B6-F020A1EEF96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9" name="Picture 23" descr="A picture containing icon&#10;&#10;Description automatically generated">
            <a:extLst>
              <a:ext uri="{FF2B5EF4-FFF2-40B4-BE49-F238E27FC236}">
                <a16:creationId xmlns:a16="http://schemas.microsoft.com/office/drawing/2014/main" id="{5F807242-279B-4377-A477-F7B49C4B40AF}"/>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0" name="図 9">
            <a:extLst>
              <a:ext uri="{FF2B5EF4-FFF2-40B4-BE49-F238E27FC236}">
                <a16:creationId xmlns:a16="http://schemas.microsoft.com/office/drawing/2014/main" id="{B93CA311-1B84-4274-9BE7-2A0C1DF36B2A}"/>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13027013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idx="1"/>
          </p:nvPr>
        </p:nvSpPr>
        <p:spPr/>
        <p:txBody>
          <a:body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11"/>
          </p:nvPr>
        </p:nvSpPr>
        <p:spPr/>
        <p:txBody>
          <a:bodyPr/>
          <a:lstStyle/>
          <a:p>
            <a:r>
              <a:rPr kumimoji="1" lang="en-US" altLang="ja-JP"/>
              <a:t>© 2024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20795446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sz="half" idx="1"/>
          </p:nvPr>
        </p:nvSpPr>
        <p:spPr>
          <a:xfrm>
            <a:off x="230400" y="950400"/>
            <a:ext cx="4280400" cy="3787200"/>
          </a:xfrm>
        </p:spPr>
        <p:txBody>
          <a:bodyPr/>
          <a:lstStyle>
            <a:lvl4pPr>
              <a:defRPr sz="1400"/>
            </a:lvl4pPr>
            <a:lvl5pPr>
              <a:defRPr sz="1400"/>
            </a:lvl5pPr>
            <a:lvl6pPr>
              <a:defRPr sz="1400"/>
            </a:lvl6pPr>
            <a:lvl7pPr>
              <a:defRPr sz="1400"/>
            </a:lvl7pPr>
            <a:lvl8pPr>
              <a:defRPr sz="1400"/>
            </a:lvl8pPr>
            <a:lvl9pPr>
              <a:defRPr sz="1400"/>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4" name="Content Placeholder 3"/>
          <p:cNvSpPr>
            <a:spLocks noGrp="1"/>
          </p:cNvSpPr>
          <p:nvPr>
            <p:ph sz="half" idx="2"/>
          </p:nvPr>
        </p:nvSpPr>
        <p:spPr>
          <a:xfrm>
            <a:off x="4629600" y="950400"/>
            <a:ext cx="4280400" cy="3787200"/>
          </a:xfrm>
        </p:spPr>
        <p:txBody>
          <a:bodyPr/>
          <a:lstStyle>
            <a:lvl4pPr>
              <a:defRPr sz="1400"/>
            </a:lvl4pPr>
            <a:lvl5pPr>
              <a:defRPr sz="1400"/>
            </a:lvl5pPr>
            <a:lvl6pPr>
              <a:defRPr sz="1400"/>
            </a:lvl6pPr>
            <a:lvl7pPr>
              <a:defRPr sz="1400"/>
            </a:lvl7pPr>
            <a:lvl8pPr>
              <a:defRPr sz="1400"/>
            </a:lvl8pPr>
            <a:lvl9pPr>
              <a:defRPr sz="1400"/>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6" name="Footer Placeholder 5"/>
          <p:cNvSpPr>
            <a:spLocks noGrp="1"/>
          </p:cNvSpPr>
          <p:nvPr>
            <p:ph type="ftr" sz="quarter" idx="11"/>
          </p:nvPr>
        </p:nvSpPr>
        <p:spPr/>
        <p:txBody>
          <a:bodyPr/>
          <a:lstStyle/>
          <a:p>
            <a:r>
              <a:rPr kumimoji="1" lang="en-US" altLang="ja-JP"/>
              <a:t>© 2024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31376744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6" name="Footer Placeholder 5"/>
          <p:cNvSpPr>
            <a:spLocks noGrp="1"/>
          </p:cNvSpPr>
          <p:nvPr>
            <p:ph type="ftr" sz="quarter" idx="11"/>
          </p:nvPr>
        </p:nvSpPr>
        <p:spPr/>
        <p:txBody>
          <a:bodyPr/>
          <a:lstStyle/>
          <a:p>
            <a:r>
              <a:rPr kumimoji="1" lang="en-US" altLang="ja-JP"/>
              <a:t>© 2024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5499295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0F7A85D-E715-40B8-B6D0-2647D95A1EF7}"/>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9" y="0"/>
            <a:ext cx="3766211" cy="5143499"/>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15" name="Slide Number Placeholder 5">
            <a:extLst>
              <a:ext uri="{FF2B5EF4-FFF2-40B4-BE49-F238E27FC236}">
                <a16:creationId xmlns:a16="http://schemas.microsoft.com/office/drawing/2014/main" id="{5B00353B-7D46-40D9-8913-630C98CFC9BB}"/>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6" name="Picture 56" descr="Fujitsu">
            <a:extLst>
              <a:ext uri="{FF2B5EF4-FFF2-40B4-BE49-F238E27FC236}">
                <a16:creationId xmlns:a16="http://schemas.microsoft.com/office/drawing/2014/main" id="{9FEFD5D6-714F-4118-AF52-E2417F34A7D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7" name="Picture 6">
            <a:extLst>
              <a:ext uri="{FF2B5EF4-FFF2-40B4-BE49-F238E27FC236}">
                <a16:creationId xmlns:a16="http://schemas.microsoft.com/office/drawing/2014/main" id="{A54813E5-185C-472F-9F62-43989AC6851C}"/>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608"/>
            <a:ext cx="4543220" cy="3510283"/>
          </a:xfrm>
          <a:prstGeom prst="rect">
            <a:avLst/>
          </a:prstGeom>
        </p:spPr>
      </p:pic>
      <p:pic>
        <p:nvPicPr>
          <p:cNvPr id="7" name="Picture 23" descr="A picture containing icon&#10;&#10;Description automatically generated">
            <a:extLst>
              <a:ext uri="{FF2B5EF4-FFF2-40B4-BE49-F238E27FC236}">
                <a16:creationId xmlns:a16="http://schemas.microsoft.com/office/drawing/2014/main" id="{91D060E1-1300-465B-8503-5C66F182C871}"/>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3929536990"/>
      </p:ext>
    </p:extLst>
  </p:cSld>
  <p:clrMapOvr>
    <a:masterClrMapping/>
  </p:clrMapOvr>
  <p:extLst>
    <p:ext uri="{DCECCB84-F9BA-43D5-87BE-67443E8EF086}">
      <p15:sldGuideLst xmlns:p15="http://schemas.microsoft.com/office/powerpoint/2012/main">
        <p15:guide id="1" orient="horz" pos="1597">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6B15DF13-15E3-44BC-9435-C62B6B6302EB}"/>
              </a:ext>
              <a:ext uri="{C183D7F6-B498-43B3-948B-1728B52AA6E4}">
                <adec:decorative xmlns:adec="http://schemas.microsoft.com/office/drawing/2017/decorative" val="1"/>
              </a:ext>
            </a:extLst>
          </p:cNvPr>
          <p:cNvPicPr>
            <a:picLocks/>
          </p:cNvPicPr>
          <p:nvPr userDrawn="1"/>
        </p:nvPicPr>
        <p:blipFill>
          <a:blip r:embed="rId2">
            <a:extLst>
              <a:ext uri="{28A0092B-C50C-407E-A947-70E740481C1C}">
                <a14:useLocalDpi xmlns:a14="http://schemas.microsoft.com/office/drawing/2010/main" val="0"/>
              </a:ext>
            </a:extLst>
          </a:blip>
          <a:srcRect/>
          <a:stretch/>
        </p:blipFill>
        <p:spPr>
          <a:xfrm>
            <a:off x="6602817" y="0"/>
            <a:ext cx="2540765" cy="5142461"/>
          </a:xfrm>
          <a:prstGeom prst="rect">
            <a:avLst/>
          </a:prstGeom>
        </p:spPr>
      </p:pic>
      <p:sp>
        <p:nvSpPr>
          <p:cNvPr id="2" name="Title 1"/>
          <p:cNvSpPr>
            <a:spLocks noGrp="1"/>
          </p:cNvSpPr>
          <p:nvPr>
            <p:ph type="ctrTitle" hasCustomPrompt="1"/>
          </p:nvPr>
        </p:nvSpPr>
        <p:spPr>
          <a:xfrm>
            <a:off x="233999" y="1116000"/>
            <a:ext cx="5400000" cy="1440000"/>
          </a:xfrm>
        </p:spPr>
        <p:txBody>
          <a:bodyPr anchor="b">
            <a:noAutofit/>
          </a:bodyPr>
          <a:lstStyle>
            <a:lvl1pPr algn="l">
              <a:defRPr sz="3200">
                <a:solidFill>
                  <a:schemeClr val="tx1"/>
                </a:solidFill>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3067200"/>
            <a:ext cx="4748400" cy="1260000"/>
          </a:xfrm>
        </p:spPr>
        <p:txBody>
          <a:bodyPr anchor="t" anchorCtr="0">
            <a:noAutofit/>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10" name="Slide Number Placeholder 5">
            <a:extLst>
              <a:ext uri="{FF2B5EF4-FFF2-40B4-BE49-F238E27FC236}">
                <a16:creationId xmlns:a16="http://schemas.microsoft.com/office/drawing/2014/main" id="{06F1173B-33CF-40AA-BDF4-1C72C41D9550}"/>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1" name="Picture 65" descr="Fujitsu">
            <a:extLst>
              <a:ext uri="{FF2B5EF4-FFF2-40B4-BE49-F238E27FC236}">
                <a16:creationId xmlns:a16="http://schemas.microsoft.com/office/drawing/2014/main" id="{914FAD3E-65C3-4429-9EEB-51BDFE2C96C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864250" y="4761"/>
            <a:ext cx="1126108" cy="685799"/>
          </a:xfrm>
          <a:prstGeom prst="rect">
            <a:avLst/>
          </a:prstGeom>
        </p:spPr>
      </p:pic>
      <p:pic>
        <p:nvPicPr>
          <p:cNvPr id="12" name="Picture 28">
            <a:extLst>
              <a:ext uri="{FF2B5EF4-FFF2-40B4-BE49-F238E27FC236}">
                <a16:creationId xmlns:a16="http://schemas.microsoft.com/office/drawing/2014/main" id="{279EC251-E357-4A5C-B714-8B2D4C1FEE2C}"/>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608"/>
            <a:ext cx="4543220" cy="3510283"/>
          </a:xfrm>
          <a:prstGeom prst="rect">
            <a:avLst/>
          </a:prstGeom>
        </p:spPr>
      </p:pic>
      <p:pic>
        <p:nvPicPr>
          <p:cNvPr id="13" name="Picture 23" descr="A picture containing icon&#10;&#10;Description automatically generated">
            <a:extLst>
              <a:ext uri="{FF2B5EF4-FFF2-40B4-BE49-F238E27FC236}">
                <a16:creationId xmlns:a16="http://schemas.microsoft.com/office/drawing/2014/main" id="{127286DE-6153-4B4C-8D18-2065101D75DE}"/>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5" name="図 14">
            <a:extLst>
              <a:ext uri="{FF2B5EF4-FFF2-40B4-BE49-F238E27FC236}">
                <a16:creationId xmlns:a16="http://schemas.microsoft.com/office/drawing/2014/main" id="{0217732B-D42F-412F-8061-91F4BEEB9385}"/>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15150076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F3D10E5C-AE94-4D4A-B902-CDFDDFDE191B}"/>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5024"/>
          </a:xfrm>
          <a:prstGeom prst="rect">
            <a:avLst/>
          </a:prstGeom>
        </p:spPr>
      </p:pic>
      <p:sp>
        <p:nvSpPr>
          <p:cNvPr id="2" name="Title 1"/>
          <p:cNvSpPr>
            <a:spLocks noGrp="1"/>
          </p:cNvSpPr>
          <p:nvPr>
            <p:ph type="ctrTitle" hasCustomPrompt="1"/>
          </p:nvPr>
        </p:nvSpPr>
        <p:spPr>
          <a:xfrm>
            <a:off x="234000" y="1116000"/>
            <a:ext cx="8280000" cy="1440000"/>
          </a:xfrm>
        </p:spPr>
        <p:txBody>
          <a:bodyPr anchor="b">
            <a:noAutofit/>
          </a:bodyPr>
          <a:lstStyle>
            <a:lvl1pPr algn="l">
              <a:defRPr sz="3200">
                <a:solidFill>
                  <a:schemeClr val="tx1"/>
                </a:solidFill>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2710800"/>
            <a:ext cx="8280000" cy="1447200"/>
          </a:xfrm>
        </p:spPr>
        <p:txBody>
          <a:bodyPr>
            <a:noAutofit/>
          </a:bodyPr>
          <a:lstStyle>
            <a:lvl1pPr marL="0" indent="0" algn="l">
              <a:buNone/>
              <a:defRPr sz="20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lvl1pPr>
              <a:defRPr>
                <a:solidFill>
                  <a:schemeClr val="tx1"/>
                </a:solidFill>
              </a:defRPr>
            </a:lvl1pPr>
          </a:lstStyle>
          <a:p>
            <a:fld id="{4D029D89-7B63-4C94-AD4D-2E4D6BB83637}" type="slidenum">
              <a:rPr kumimoji="1" lang="ja-JP" altLang="en-US" smtClean="0"/>
              <a:pPr/>
              <a:t>‹#›</a:t>
            </a:fld>
            <a:endParaRPr kumimoji="1" lang="ja-JP" altLang="en-US"/>
          </a:p>
        </p:txBody>
      </p:sp>
      <p:pic>
        <p:nvPicPr>
          <p:cNvPr id="12" name="Picture 65" descr="Fujitsu">
            <a:extLst>
              <a:ext uri="{FF2B5EF4-FFF2-40B4-BE49-F238E27FC236}">
                <a16:creationId xmlns:a16="http://schemas.microsoft.com/office/drawing/2014/main" id="{139DA00E-C566-49A6-824C-F9196B42339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864250" y="4761"/>
            <a:ext cx="1126108" cy="685799"/>
          </a:xfrm>
          <a:prstGeom prst="rect">
            <a:avLst/>
          </a:prstGeom>
        </p:spPr>
      </p:pic>
      <p:pic>
        <p:nvPicPr>
          <p:cNvPr id="11" name="Picture 23" descr="A picture containing icon&#10;&#10;Description automatically generated">
            <a:extLst>
              <a:ext uri="{FF2B5EF4-FFF2-40B4-BE49-F238E27FC236}">
                <a16:creationId xmlns:a16="http://schemas.microsoft.com/office/drawing/2014/main" id="{D31EFD09-6BA7-4F9C-9F5D-3F31B9469145}"/>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3" name="図 12">
            <a:extLst>
              <a:ext uri="{FF2B5EF4-FFF2-40B4-BE49-F238E27FC236}">
                <a16:creationId xmlns:a16="http://schemas.microsoft.com/office/drawing/2014/main" id="{36BB9400-783D-482C-92A4-D696254114F7}"/>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17952240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idx="1"/>
          </p:nvPr>
        </p:nvSpPr>
        <p:spPr/>
        <p:txBody>
          <a:body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11"/>
          </p:nvPr>
        </p:nvSpPr>
        <p:spPr/>
        <p:txBody>
          <a:bodyPr/>
          <a:lstStyle/>
          <a:p>
            <a:r>
              <a:rPr kumimoji="1" lang="en-US" altLang="ja-JP"/>
              <a:t>© 2024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40531100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sz="half" idx="1"/>
          </p:nvPr>
        </p:nvSpPr>
        <p:spPr>
          <a:xfrm>
            <a:off x="230400" y="950400"/>
            <a:ext cx="4280400" cy="3787200"/>
          </a:xfrm>
        </p:spPr>
        <p:txBody>
          <a:bodyPr/>
          <a:lstStyle>
            <a:lvl4pPr>
              <a:defRPr sz="1400"/>
            </a:lvl4pPr>
            <a:lvl5pPr>
              <a:defRPr sz="1400"/>
            </a:lvl5pPr>
            <a:lvl6pPr>
              <a:defRPr sz="1400"/>
            </a:lvl6pPr>
            <a:lvl7pPr>
              <a:defRPr sz="1400"/>
            </a:lvl7pPr>
            <a:lvl8pPr>
              <a:defRPr sz="1400"/>
            </a:lvl8pPr>
            <a:lvl9pPr>
              <a:defRPr sz="1400"/>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4" name="Content Placeholder 3"/>
          <p:cNvSpPr>
            <a:spLocks noGrp="1"/>
          </p:cNvSpPr>
          <p:nvPr>
            <p:ph sz="half" idx="2"/>
          </p:nvPr>
        </p:nvSpPr>
        <p:spPr>
          <a:xfrm>
            <a:off x="4629600" y="950400"/>
            <a:ext cx="4280400" cy="3787200"/>
          </a:xfrm>
        </p:spPr>
        <p:txBody>
          <a:bodyPr/>
          <a:lstStyle>
            <a:lvl4pPr>
              <a:defRPr sz="1400"/>
            </a:lvl4pPr>
            <a:lvl5pPr>
              <a:defRPr sz="1400"/>
            </a:lvl5pPr>
            <a:lvl6pPr>
              <a:defRPr sz="1400"/>
            </a:lvl6pPr>
            <a:lvl7pPr>
              <a:defRPr sz="1400"/>
            </a:lvl7pPr>
            <a:lvl8pPr>
              <a:defRPr sz="1400"/>
            </a:lvl8pPr>
            <a:lvl9pPr>
              <a:defRPr sz="1400"/>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6" name="Footer Placeholder 5"/>
          <p:cNvSpPr>
            <a:spLocks noGrp="1"/>
          </p:cNvSpPr>
          <p:nvPr>
            <p:ph type="ftr" sz="quarter" idx="11"/>
          </p:nvPr>
        </p:nvSpPr>
        <p:spPr/>
        <p:txBody>
          <a:bodyPr/>
          <a:lstStyle/>
          <a:p>
            <a:r>
              <a:rPr kumimoji="1" lang="en-US" altLang="ja-JP"/>
              <a:t>© 2024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26451434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6" name="Footer Placeholder 5"/>
          <p:cNvSpPr>
            <a:spLocks noGrp="1"/>
          </p:cNvSpPr>
          <p:nvPr>
            <p:ph type="ftr" sz="quarter" idx="11"/>
          </p:nvPr>
        </p:nvSpPr>
        <p:spPr/>
        <p:txBody>
          <a:bodyPr/>
          <a:lstStyle/>
          <a:p>
            <a:r>
              <a:rPr kumimoji="1" lang="en-US" altLang="ja-JP"/>
              <a:t>© 2024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801927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ea typeface="Meiryo UI" panose="020B0604030504040204" pitchFamily="50" charset="-128"/>
              </a:defRPr>
            </a:lvl1pPr>
          </a:lstStyle>
          <a:p>
            <a:r>
              <a:rPr lang="ja-JP" altLang="en-US" dirty="0"/>
              <a:t>マスター タイトルの書式設定</a:t>
            </a:r>
            <a:endParaRPr lang="en-US" dirty="0"/>
          </a:p>
        </p:txBody>
      </p:sp>
      <p:sp>
        <p:nvSpPr>
          <p:cNvPr id="3" name="Content Placeholder 2"/>
          <p:cNvSpPr>
            <a:spLocks noGrp="1"/>
          </p:cNvSpPr>
          <p:nvPr>
            <p:ph idx="1"/>
          </p:nvPr>
        </p:nvSpPr>
        <p:spPr/>
        <p:txBody>
          <a:bodyPr/>
          <a:lstStyle>
            <a:lvl1pPr>
              <a:defRPr>
                <a:latin typeface="Arial" panose="020B0604020202020204" pitchFamily="34" charset="0"/>
                <a:ea typeface="Meiryo UI" panose="020B0604030504040204" pitchFamily="50" charset="-128"/>
              </a:defRPr>
            </a:lvl1pPr>
            <a:lvl2pPr>
              <a:defRPr>
                <a:latin typeface="Arial" panose="020B0604020202020204" pitchFamily="34" charset="0"/>
                <a:ea typeface="Meiryo UI" panose="020B0604030504040204" pitchFamily="50" charset="-128"/>
              </a:defRPr>
            </a:lvl2pPr>
            <a:lvl3pPr>
              <a:defRPr>
                <a:latin typeface="Arial" panose="020B0604020202020204" pitchFamily="34" charset="0"/>
                <a:ea typeface="Meiryo UI" panose="020B0604030504040204" pitchFamily="50" charset="-128"/>
              </a:defRPr>
            </a:lvl3pPr>
            <a:lvl4pPr>
              <a:defRPr>
                <a:latin typeface="Arial" panose="020B0604020202020204" pitchFamily="34" charset="0"/>
                <a:ea typeface="Meiryo UI" panose="020B0604030504040204" pitchFamily="50" charset="-128"/>
              </a:defRPr>
            </a:lvl4pPr>
            <a:lvl5pPr>
              <a:defRPr>
                <a:latin typeface="Arial" panose="020B0604020202020204" pitchFamily="34" charset="0"/>
                <a:ea typeface="Meiryo UI" panose="020B0604030504040204" pitchFamily="50" charset="-128"/>
              </a:defRPr>
            </a:lvl5pPr>
            <a:lvl6pPr>
              <a:defRPr>
                <a:latin typeface="Arial" panose="020B0604020202020204" pitchFamily="34" charset="0"/>
                <a:ea typeface="Meiryo UI" panose="020B0604030504040204" pitchFamily="50" charset="-128"/>
              </a:defRPr>
            </a:lvl6pPr>
            <a:lvl7pPr>
              <a:defRPr>
                <a:latin typeface="Arial" panose="020B0604020202020204" pitchFamily="34" charset="0"/>
                <a:ea typeface="Meiryo UI" panose="020B0604030504040204" pitchFamily="50" charset="-128"/>
              </a:defRPr>
            </a:lvl7pPr>
            <a:lvl8pPr>
              <a:defRPr>
                <a:latin typeface="Arial" panose="020B0604020202020204" pitchFamily="34" charset="0"/>
                <a:ea typeface="Meiryo UI" panose="020B0604030504040204" pitchFamily="50" charset="-128"/>
              </a:defRPr>
            </a:lvl8pPr>
            <a:lvl9pPr>
              <a:defRPr>
                <a:latin typeface="Arial" panose="020B0604020202020204" pitchFamily="34" charset="0"/>
                <a:ea typeface="Meiryo UI" panose="020B0604030504040204" pitchFamily="50" charset="-128"/>
              </a:defRPr>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11"/>
          </p:nvPr>
        </p:nvSpPr>
        <p:spPr/>
        <p:txBody>
          <a:bodyPr/>
          <a:lstStyle>
            <a:lvl1pPr>
              <a:defRPr>
                <a:latin typeface="Arial" panose="020B0604020202020204" pitchFamily="34" charset="0"/>
                <a:ea typeface="メイリオ" panose="020B0604030504040204" pitchFamily="50" charset="-128"/>
              </a:defRPr>
            </a:lvl1pPr>
          </a:lstStyle>
          <a:p>
            <a:r>
              <a:rPr kumimoji="1" lang="en-US" altLang="ja-JP"/>
              <a:t>© 2025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lvl1pPr>
              <a:defRPr>
                <a:latin typeface="Arial" panose="020B0604020202020204" pitchFamily="34" charset="0"/>
                <a:ea typeface="メイリオ" panose="020B0604030504040204" pitchFamily="50" charset="-128"/>
              </a:defRPr>
            </a:lvl1pPr>
          </a:lstStyle>
          <a:p>
            <a:fld id="{4D029D89-7B63-4C94-AD4D-2E4D6BB83637}" type="slidenum">
              <a:rPr kumimoji="1" lang="ja-JP" altLang="en-US" smtClean="0"/>
              <a:pPr/>
              <a:t>‹#›</a:t>
            </a:fld>
            <a:endParaRPr kumimoji="1" lang="ja-JP" altLang="en-US"/>
          </a:p>
        </p:txBody>
      </p:sp>
    </p:spTree>
    <p:extLst>
      <p:ext uri="{BB962C8B-B14F-4D97-AF65-F5344CB8AC3E}">
        <p14:creationId xmlns:p14="http://schemas.microsoft.com/office/powerpoint/2010/main" val="7555802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BB94F7AB-9F65-4FBC-A95B-A62BCB07D80E}"/>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8" y="0"/>
            <a:ext cx="3766212" cy="5143500"/>
          </a:xfrm>
          <a:prstGeom prst="rect">
            <a:avLst/>
          </a:prstGeom>
        </p:spPr>
      </p:pic>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7" name="Slide Number Placeholder 5">
            <a:extLst>
              <a:ext uri="{FF2B5EF4-FFF2-40B4-BE49-F238E27FC236}">
                <a16:creationId xmlns:a16="http://schemas.microsoft.com/office/drawing/2014/main" id="{6ED9A9D2-7E72-4C9E-8039-CAFE206D0F85}"/>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9" name="Picture 65" descr="Fujitsu">
            <a:extLst>
              <a:ext uri="{FF2B5EF4-FFF2-40B4-BE49-F238E27FC236}">
                <a16:creationId xmlns:a16="http://schemas.microsoft.com/office/drawing/2014/main" id="{C3C7D280-0F47-45F8-90FC-BA1E128D5B0C}"/>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7864250" y="4761"/>
            <a:ext cx="1126108" cy="685799"/>
          </a:xfrm>
          <a:prstGeom prst="rect">
            <a:avLst/>
          </a:prstGeom>
        </p:spPr>
      </p:pic>
      <p:pic>
        <p:nvPicPr>
          <p:cNvPr id="11" name="Picture 6">
            <a:extLst>
              <a:ext uri="{FF2B5EF4-FFF2-40B4-BE49-F238E27FC236}">
                <a16:creationId xmlns:a16="http://schemas.microsoft.com/office/drawing/2014/main" id="{23ACB0BA-3128-44DE-A263-07F8AA861337}"/>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608"/>
            <a:ext cx="4543220" cy="3510283"/>
          </a:xfrm>
          <a:prstGeom prst="rect">
            <a:avLst/>
          </a:prstGeom>
        </p:spPr>
      </p:pic>
      <p:pic>
        <p:nvPicPr>
          <p:cNvPr id="8" name="Picture 23" descr="A picture containing icon&#10;&#10;Description automatically generated">
            <a:extLst>
              <a:ext uri="{FF2B5EF4-FFF2-40B4-BE49-F238E27FC236}">
                <a16:creationId xmlns:a16="http://schemas.microsoft.com/office/drawing/2014/main" id="{777881BF-6FAC-4DFD-9F56-886DA404F1BB}"/>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447526014"/>
      </p:ext>
    </p:extLst>
  </p:cSld>
  <p:clrMapOvr>
    <a:masterClrMapping/>
  </p:clrMapOvr>
  <p:extLst>
    <p:ext uri="{DCECCB84-F9BA-43D5-87BE-67443E8EF086}">
      <p15:sldGuideLst xmlns:p15="http://schemas.microsoft.com/office/powerpoint/2012/main">
        <p15:guide id="1" orient="horz" pos="1597">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ext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ea typeface="Meiryo UI" panose="020B0604030504040204" pitchFamily="50" charset="-128"/>
              </a:defRPr>
            </a:lvl1pPr>
          </a:lstStyle>
          <a:p>
            <a:r>
              <a:rPr lang="ja-JP" altLang="en-US" dirty="0"/>
              <a:t>マスター タイトルの書式設定</a:t>
            </a:r>
            <a:endParaRPr lang="en-US" dirty="0"/>
          </a:p>
        </p:txBody>
      </p:sp>
      <p:sp>
        <p:nvSpPr>
          <p:cNvPr id="3" name="Content Placeholder 2"/>
          <p:cNvSpPr>
            <a:spLocks noGrp="1"/>
          </p:cNvSpPr>
          <p:nvPr>
            <p:ph sz="half" idx="1"/>
          </p:nvPr>
        </p:nvSpPr>
        <p:spPr>
          <a:xfrm>
            <a:off x="230400" y="950400"/>
            <a:ext cx="4280400" cy="3787200"/>
          </a:xfrm>
        </p:spPr>
        <p:txBody>
          <a:bodyPr/>
          <a:lstStyle>
            <a:lvl1pPr>
              <a:defRPr>
                <a:latin typeface="Arial" panose="020B0604020202020204" pitchFamily="34" charset="0"/>
                <a:ea typeface="Meiryo UI" panose="020B0604030504040204" pitchFamily="50" charset="-128"/>
              </a:defRPr>
            </a:lvl1pPr>
            <a:lvl2pPr>
              <a:defRPr>
                <a:latin typeface="Arial" panose="020B0604020202020204" pitchFamily="34" charset="0"/>
                <a:ea typeface="Meiryo UI" panose="020B0604030504040204" pitchFamily="50" charset="-128"/>
              </a:defRPr>
            </a:lvl2pPr>
            <a:lvl3pPr>
              <a:defRPr>
                <a:latin typeface="Arial" panose="020B0604020202020204" pitchFamily="34" charset="0"/>
                <a:ea typeface="Meiryo UI" panose="020B0604030504040204" pitchFamily="50" charset="-128"/>
              </a:defRPr>
            </a:lvl3pPr>
            <a:lvl4pPr>
              <a:defRPr sz="1400">
                <a:latin typeface="Arial" panose="020B0604020202020204" pitchFamily="34" charset="0"/>
                <a:ea typeface="Meiryo UI" panose="020B0604030504040204" pitchFamily="50" charset="-128"/>
              </a:defRPr>
            </a:lvl4pPr>
            <a:lvl5pPr>
              <a:defRPr sz="1400">
                <a:latin typeface="Arial" panose="020B0604020202020204" pitchFamily="34" charset="0"/>
                <a:ea typeface="Meiryo UI" panose="020B0604030504040204" pitchFamily="50" charset="-128"/>
              </a:defRPr>
            </a:lvl5pPr>
            <a:lvl6pPr>
              <a:defRPr sz="1400">
                <a:latin typeface="Arial" panose="020B0604020202020204" pitchFamily="34" charset="0"/>
                <a:ea typeface="Meiryo UI" panose="020B0604030504040204" pitchFamily="50" charset="-128"/>
              </a:defRPr>
            </a:lvl6pPr>
            <a:lvl7pPr>
              <a:defRPr sz="1400">
                <a:latin typeface="Arial" panose="020B0604020202020204" pitchFamily="34" charset="0"/>
                <a:ea typeface="Meiryo UI" panose="020B0604030504040204" pitchFamily="50" charset="-128"/>
              </a:defRPr>
            </a:lvl7pPr>
            <a:lvl8pPr>
              <a:defRPr sz="1400">
                <a:latin typeface="Arial" panose="020B0604020202020204" pitchFamily="34" charset="0"/>
                <a:ea typeface="Meiryo UI" panose="020B0604030504040204" pitchFamily="50" charset="-128"/>
              </a:defRPr>
            </a:lvl8pPr>
            <a:lvl9pPr>
              <a:defRPr sz="1400">
                <a:latin typeface="Arial" panose="020B0604020202020204" pitchFamily="34" charset="0"/>
                <a:ea typeface="Meiryo UI" panose="020B0604030504040204" pitchFamily="50" charset="-128"/>
              </a:defRPr>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4" name="Content Placeholder 3"/>
          <p:cNvSpPr>
            <a:spLocks noGrp="1"/>
          </p:cNvSpPr>
          <p:nvPr>
            <p:ph sz="half" idx="2"/>
          </p:nvPr>
        </p:nvSpPr>
        <p:spPr>
          <a:xfrm>
            <a:off x="4629600" y="950400"/>
            <a:ext cx="4280400" cy="3787200"/>
          </a:xfrm>
        </p:spPr>
        <p:txBody>
          <a:bodyPr/>
          <a:lstStyle>
            <a:lvl1pPr>
              <a:defRPr>
                <a:latin typeface="Arial" panose="020B0604020202020204" pitchFamily="34" charset="0"/>
                <a:ea typeface="Meiryo UI" panose="020B0604030504040204" pitchFamily="50" charset="-128"/>
              </a:defRPr>
            </a:lvl1pPr>
            <a:lvl2pPr>
              <a:defRPr>
                <a:latin typeface="Arial" panose="020B0604020202020204" pitchFamily="34" charset="0"/>
                <a:ea typeface="Meiryo UI" panose="020B0604030504040204" pitchFamily="50" charset="-128"/>
              </a:defRPr>
            </a:lvl2pPr>
            <a:lvl3pPr>
              <a:defRPr>
                <a:latin typeface="Arial" panose="020B0604020202020204" pitchFamily="34" charset="0"/>
                <a:ea typeface="Meiryo UI" panose="020B0604030504040204" pitchFamily="50" charset="-128"/>
              </a:defRPr>
            </a:lvl3pPr>
            <a:lvl4pPr>
              <a:defRPr sz="1400">
                <a:latin typeface="Arial" panose="020B0604020202020204" pitchFamily="34" charset="0"/>
                <a:ea typeface="Meiryo UI" panose="020B0604030504040204" pitchFamily="50" charset="-128"/>
              </a:defRPr>
            </a:lvl4pPr>
            <a:lvl5pPr>
              <a:defRPr sz="1400">
                <a:latin typeface="Arial" panose="020B0604020202020204" pitchFamily="34" charset="0"/>
                <a:ea typeface="Meiryo UI" panose="020B0604030504040204" pitchFamily="50" charset="-128"/>
              </a:defRPr>
            </a:lvl5pPr>
            <a:lvl6pPr>
              <a:defRPr sz="1400">
                <a:latin typeface="Arial" panose="020B0604020202020204" pitchFamily="34" charset="0"/>
                <a:ea typeface="Meiryo UI" panose="020B0604030504040204" pitchFamily="50" charset="-128"/>
              </a:defRPr>
            </a:lvl6pPr>
            <a:lvl7pPr>
              <a:defRPr sz="1400">
                <a:latin typeface="Arial" panose="020B0604020202020204" pitchFamily="34" charset="0"/>
                <a:ea typeface="Meiryo UI" panose="020B0604030504040204" pitchFamily="50" charset="-128"/>
              </a:defRPr>
            </a:lvl7pPr>
            <a:lvl8pPr>
              <a:defRPr sz="1400">
                <a:latin typeface="Arial" panose="020B0604020202020204" pitchFamily="34" charset="0"/>
                <a:ea typeface="Meiryo UI" panose="020B0604030504040204" pitchFamily="50" charset="-128"/>
              </a:defRPr>
            </a:lvl8pPr>
            <a:lvl9pPr>
              <a:defRPr sz="1400">
                <a:latin typeface="Arial" panose="020B0604020202020204" pitchFamily="34" charset="0"/>
                <a:ea typeface="Meiryo UI" panose="020B0604030504040204" pitchFamily="50" charset="-128"/>
              </a:defRPr>
            </a:lvl9p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6" name="Footer Placeholder 5"/>
          <p:cNvSpPr>
            <a:spLocks noGrp="1"/>
          </p:cNvSpPr>
          <p:nvPr>
            <p:ph type="ftr" sz="quarter" idx="11"/>
          </p:nvPr>
        </p:nvSpPr>
        <p:spPr/>
        <p:txBody>
          <a:bodyPr/>
          <a:lstStyle>
            <a:lvl1pPr>
              <a:defRPr>
                <a:latin typeface="Arial" panose="020B0604020202020204" pitchFamily="34" charset="0"/>
                <a:ea typeface="メイリオ" panose="020B0604030504040204" pitchFamily="50" charset="-128"/>
              </a:defRPr>
            </a:lvl1pPr>
          </a:lstStyle>
          <a:p>
            <a:r>
              <a:rPr kumimoji="1" lang="en-US" altLang="ja-JP"/>
              <a:t>© 2025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lvl1pPr>
              <a:defRPr>
                <a:latin typeface="Arial" panose="020B0604020202020204" pitchFamily="34" charset="0"/>
                <a:ea typeface="メイリオ" panose="020B0604030504040204" pitchFamily="50" charset="-128"/>
              </a:defRPr>
            </a:lvl1pPr>
          </a:lstStyle>
          <a:p>
            <a:fld id="{4D029D89-7B63-4C94-AD4D-2E4D6BB83637}" type="slidenum">
              <a:rPr kumimoji="1" lang="ja-JP" altLang="en-US" smtClean="0"/>
              <a:pPr/>
              <a:t>‹#›</a:t>
            </a:fld>
            <a:endParaRPr kumimoji="1" lang="ja-JP" altLang="en-US"/>
          </a:p>
        </p:txBody>
      </p:sp>
    </p:spTree>
    <p:extLst>
      <p:ext uri="{BB962C8B-B14F-4D97-AF65-F5344CB8AC3E}">
        <p14:creationId xmlns:p14="http://schemas.microsoft.com/office/powerpoint/2010/main" val="2146358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ea typeface="Meiryo UI" panose="020B0604030504040204" pitchFamily="50" charset="-128"/>
              </a:defRPr>
            </a:lvl1pPr>
          </a:lstStyle>
          <a:p>
            <a:r>
              <a:rPr lang="ja-JP" altLang="en-US" dirty="0"/>
              <a:t>マスター タイトルの書式設定</a:t>
            </a:r>
            <a:endParaRPr lang="en-US" dirty="0"/>
          </a:p>
        </p:txBody>
      </p:sp>
      <p:sp>
        <p:nvSpPr>
          <p:cNvPr id="6" name="Footer Placeholder 5"/>
          <p:cNvSpPr>
            <a:spLocks noGrp="1"/>
          </p:cNvSpPr>
          <p:nvPr>
            <p:ph type="ftr" sz="quarter" idx="11"/>
          </p:nvPr>
        </p:nvSpPr>
        <p:spPr/>
        <p:txBody>
          <a:bodyPr/>
          <a:lstStyle>
            <a:lvl1pPr>
              <a:defRPr>
                <a:latin typeface="Arial" panose="020B0604020202020204" pitchFamily="34" charset="0"/>
                <a:ea typeface="メイリオ" panose="020B0604030504040204" pitchFamily="50" charset="-128"/>
              </a:defRPr>
            </a:lvl1pPr>
          </a:lstStyle>
          <a:p>
            <a:r>
              <a:rPr kumimoji="1" lang="en-US" altLang="ja-JP"/>
              <a:t>© 2025 Fujitsu Limited</a:t>
            </a:r>
            <a:endParaRPr kumimoji="1" lang="ja-JP" altLang="en-US"/>
          </a:p>
        </p:txBody>
      </p:sp>
      <p:sp>
        <p:nvSpPr>
          <p:cNvPr id="7" name="Slide Number Placeholder 6"/>
          <p:cNvSpPr>
            <a:spLocks noGrp="1"/>
          </p:cNvSpPr>
          <p:nvPr>
            <p:ph type="sldNum" sz="quarter" idx="12"/>
          </p:nvPr>
        </p:nvSpPr>
        <p:spPr>
          <a:xfrm>
            <a:off x="4302000" y="4878000"/>
            <a:ext cx="540000" cy="122400"/>
          </a:xfrm>
          <a:prstGeom prst="rect">
            <a:avLst/>
          </a:prstGeom>
        </p:spPr>
        <p:txBody>
          <a:bodyPr/>
          <a:lstStyle>
            <a:lvl1pPr>
              <a:defRPr>
                <a:latin typeface="Arial" panose="020B0604020202020204" pitchFamily="34" charset="0"/>
                <a:ea typeface="メイリオ" panose="020B0604030504040204" pitchFamily="50" charset="-128"/>
              </a:defRPr>
            </a:lvl1pPr>
          </a:lstStyle>
          <a:p>
            <a:fld id="{4D029D89-7B63-4C94-AD4D-2E4D6BB83637}" type="slidenum">
              <a:rPr kumimoji="1" lang="ja-JP" altLang="en-US" smtClean="0"/>
              <a:pPr/>
              <a:t>‹#›</a:t>
            </a:fld>
            <a:endParaRPr kumimoji="1" lang="ja-JP" altLang="en-US"/>
          </a:p>
        </p:txBody>
      </p:sp>
    </p:spTree>
    <p:extLst>
      <p:ext uri="{BB962C8B-B14F-4D97-AF65-F5344CB8AC3E}">
        <p14:creationId xmlns:p14="http://schemas.microsoft.com/office/powerpoint/2010/main" val="12165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losing page">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5F6C4905-9CC5-4C8D-803C-5F137C0C75C6}"/>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377789" y="0"/>
            <a:ext cx="3766211" cy="5143499"/>
          </a:xfrm>
          <a:prstGeom prst="rect">
            <a:avLst/>
          </a:prstGeom>
        </p:spPr>
      </p:pic>
      <p:sp>
        <p:nvSpPr>
          <p:cNvPr id="5" name="Footer Placeholder 4"/>
          <p:cNvSpPr>
            <a:spLocks noGrp="1"/>
          </p:cNvSpPr>
          <p:nvPr>
            <p:ph type="ftr" sz="quarter" idx="11"/>
          </p:nvPr>
        </p:nvSpPr>
        <p:spPr/>
        <p:txBody>
          <a:bodyPr/>
          <a:lstStyle>
            <a:lvl1pPr>
              <a:defRPr>
                <a:solidFill>
                  <a:schemeClr val="bg1"/>
                </a:solidFill>
                <a:latin typeface="Arial" panose="020B0604020202020204" pitchFamily="34" charset="0"/>
                <a:ea typeface="メイリオ" panose="020B0604030504040204" pitchFamily="50" charset="-128"/>
              </a:defRPr>
            </a:lvl1pPr>
          </a:lstStyle>
          <a:p>
            <a:r>
              <a:rPr kumimoji="1" lang="en-US" altLang="ja-JP"/>
              <a:t>© 2025 Fujitsu Limited</a:t>
            </a:r>
            <a:endParaRPr kumimoji="1" lang="ja-JP" altLang="en-US"/>
          </a:p>
        </p:txBody>
      </p:sp>
      <p:pic>
        <p:nvPicPr>
          <p:cNvPr id="16" name="Picture 56" descr="Fujitsu">
            <a:extLst>
              <a:ext uri="{FF2B5EF4-FFF2-40B4-BE49-F238E27FC236}">
                <a16:creationId xmlns:a16="http://schemas.microsoft.com/office/drawing/2014/main" id="{0FEDFFCC-820D-4931-B582-897789935D7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7" name="Picture 6">
            <a:extLst>
              <a:ext uri="{FF2B5EF4-FFF2-40B4-BE49-F238E27FC236}">
                <a16:creationId xmlns:a16="http://schemas.microsoft.com/office/drawing/2014/main" id="{19799ACF-6992-4800-BD7A-ADAB4FB2F41C}"/>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3123792" y="816607"/>
            <a:ext cx="4543221" cy="3510284"/>
          </a:xfrm>
          <a:prstGeom prst="rect">
            <a:avLst/>
          </a:prstGeom>
        </p:spPr>
      </p:pic>
      <p:sp>
        <p:nvSpPr>
          <p:cNvPr id="8" name="Slide Number Placeholder 5">
            <a:extLst>
              <a:ext uri="{FF2B5EF4-FFF2-40B4-BE49-F238E27FC236}">
                <a16:creationId xmlns:a16="http://schemas.microsoft.com/office/drawing/2014/main" id="{6E341907-441C-477C-B054-57AB9FFF4679}"/>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ea typeface="メイリオ" panose="020B0604030504040204" pitchFamily="50" charset="-128"/>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7" name="Picture 23" descr="A picture containing icon&#10;&#10;Description automatically generated">
            <a:extLst>
              <a:ext uri="{FF2B5EF4-FFF2-40B4-BE49-F238E27FC236}">
                <a16:creationId xmlns:a16="http://schemas.microsoft.com/office/drawing/2014/main" id="{61B696FD-ECFF-45E9-9C5C-EFEF6B947AD0}"/>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2597827290"/>
      </p:ext>
    </p:extLst>
  </p:cSld>
  <p:clrMapOvr>
    <a:masterClrMapping/>
  </p:clrMapOvr>
  <p:extLst>
    <p:ext uri="{DCECCB84-F9BA-43D5-87BE-67443E8EF086}">
      <p15:sldGuideLst xmlns:p15="http://schemas.microsoft.com/office/powerpoint/2012/main">
        <p15:guide id="1" orient="horz" pos="1597">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Master">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459EA2C5-E74C-467E-A31E-22534610D348}"/>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602027" y="0"/>
            <a:ext cx="2541278" cy="5143499"/>
          </a:xfrm>
          <a:prstGeom prst="rect">
            <a:avLst/>
          </a:prstGeom>
        </p:spPr>
      </p:pic>
      <p:sp>
        <p:nvSpPr>
          <p:cNvPr id="2" name="Title 1"/>
          <p:cNvSpPr>
            <a:spLocks noGrp="1"/>
          </p:cNvSpPr>
          <p:nvPr>
            <p:ph type="ctrTitle" hasCustomPrompt="1"/>
          </p:nvPr>
        </p:nvSpPr>
        <p:spPr>
          <a:xfrm>
            <a:off x="233999" y="1116000"/>
            <a:ext cx="5400000" cy="1440000"/>
          </a:xfrm>
        </p:spPr>
        <p:txBody>
          <a:bodyPr anchor="b">
            <a:noAutofit/>
          </a:bodyPr>
          <a:lstStyle>
            <a:lvl1pPr algn="l">
              <a:defRPr sz="3200">
                <a:solidFill>
                  <a:schemeClr val="tx1"/>
                </a:solidFill>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3067200"/>
            <a:ext cx="4748400" cy="1260000"/>
          </a:xfrm>
        </p:spPr>
        <p:txBody>
          <a:bodyPr anchor="t" anchorCtr="0">
            <a:noAutofit/>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17" name="Slide Number Placeholder 5">
            <a:extLst>
              <a:ext uri="{FF2B5EF4-FFF2-40B4-BE49-F238E27FC236}">
                <a16:creationId xmlns:a16="http://schemas.microsoft.com/office/drawing/2014/main" id="{0FD69642-505C-4956-AEE0-BFCB7823F26B}"/>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bg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A71021C1-F5F7-493F-9B6E-34F90D2AF51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32" name="Picture 28">
            <a:extLst>
              <a:ext uri="{FF2B5EF4-FFF2-40B4-BE49-F238E27FC236}">
                <a16:creationId xmlns:a16="http://schemas.microsoft.com/office/drawing/2014/main" id="{1F121A69-A96D-4E50-B853-9B7D639FE6E1}"/>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4310377" y="816607"/>
            <a:ext cx="4543221" cy="3510284"/>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847F7AD3-8A9E-4272-B529-3F5BCB212E0D}"/>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1" name="図 10">
            <a:extLst>
              <a:ext uri="{FF2B5EF4-FFF2-40B4-BE49-F238E27FC236}">
                <a16:creationId xmlns:a16="http://schemas.microsoft.com/office/drawing/2014/main" id="{C37F4FAF-C1E0-465C-896F-B2CC3F024FB8}"/>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3040513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Section dividers">
    <p:spTree>
      <p:nvGrpSpPr>
        <p:cNvPr id="1" name=""/>
        <p:cNvGrpSpPr/>
        <p:nvPr/>
      </p:nvGrpSpPr>
      <p:grpSpPr>
        <a:xfrm>
          <a:off x="0" y="0"/>
          <a:ext cx="0" cy="0"/>
          <a:chOff x="0" y="0"/>
          <a:chExt cx="0" cy="0"/>
        </a:xfrm>
      </p:grpSpPr>
      <p:pic>
        <p:nvPicPr>
          <p:cNvPr id="16" name="図 16">
            <a:extLst>
              <a:ext uri="{FF2B5EF4-FFF2-40B4-BE49-F238E27FC236}">
                <a16:creationId xmlns:a16="http://schemas.microsoft.com/office/drawing/2014/main" id="{DD823FC4-0E59-43A1-8BCD-EBD727ED30A1}"/>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5024"/>
          </a:xfrm>
          <a:prstGeom prst="rect">
            <a:avLst/>
          </a:prstGeom>
        </p:spPr>
      </p:pic>
      <p:sp>
        <p:nvSpPr>
          <p:cNvPr id="2" name="Title 1"/>
          <p:cNvSpPr>
            <a:spLocks noGrp="1"/>
          </p:cNvSpPr>
          <p:nvPr>
            <p:ph type="ctrTitle" hasCustomPrompt="1"/>
          </p:nvPr>
        </p:nvSpPr>
        <p:spPr>
          <a:xfrm>
            <a:off x="234000" y="1116000"/>
            <a:ext cx="8280000" cy="1440000"/>
          </a:xfrm>
        </p:spPr>
        <p:txBody>
          <a:bodyPr anchor="b">
            <a:noAutofit/>
          </a:bodyPr>
          <a:lstStyle>
            <a:lvl1pPr algn="l">
              <a:defRPr sz="3200">
                <a:solidFill>
                  <a:schemeClr val="bg1"/>
                </a:solidFill>
              </a:defRPr>
            </a:lvl1pPr>
          </a:lstStyle>
          <a:p>
            <a:r>
              <a:rPr lang="ja-JP" altLang="en-US" dirty="0"/>
              <a:t>タイトルを入力</a:t>
            </a:r>
            <a:endParaRPr lang="en-US" dirty="0"/>
          </a:p>
        </p:txBody>
      </p:sp>
      <p:sp>
        <p:nvSpPr>
          <p:cNvPr id="3" name="Subtitle 2"/>
          <p:cNvSpPr>
            <a:spLocks noGrp="1"/>
          </p:cNvSpPr>
          <p:nvPr>
            <p:ph type="subTitle" idx="1" hasCustomPrompt="1"/>
          </p:nvPr>
        </p:nvSpPr>
        <p:spPr>
          <a:xfrm>
            <a:off x="234000" y="2710800"/>
            <a:ext cx="8280000" cy="1447200"/>
          </a:xfrm>
        </p:spPr>
        <p:txBody>
          <a:bodyPr>
            <a:noAutofit/>
          </a:bodyPr>
          <a:lstStyle>
            <a:lvl1pPr marL="0" indent="0" algn="l">
              <a:buNone/>
              <a:defRPr sz="20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dirty="0"/>
              <a:t>サブタイトルを入力</a:t>
            </a:r>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kumimoji="1" lang="en-US" altLang="ja-JP"/>
              <a:t>© 2024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lvl1pPr>
              <a:defRPr>
                <a:solidFill>
                  <a:schemeClr val="tx1"/>
                </a:solidFill>
              </a:defRPr>
            </a:lvl1pPr>
          </a:lstStyle>
          <a:p>
            <a:fld id="{4D029D89-7B63-4C94-AD4D-2E4D6BB83637}" type="slidenum">
              <a:rPr kumimoji="1" lang="ja-JP" altLang="en-US" smtClean="0"/>
              <a:pPr/>
              <a:t>‹#›</a:t>
            </a:fld>
            <a:endParaRPr kumimoji="1" lang="ja-JP" altLang="en-US"/>
          </a:p>
        </p:txBody>
      </p:sp>
      <p:pic>
        <p:nvPicPr>
          <p:cNvPr id="18" name="Picture 56" descr="Fujitsu">
            <a:extLst>
              <a:ext uri="{FF2B5EF4-FFF2-40B4-BE49-F238E27FC236}">
                <a16:creationId xmlns:a16="http://schemas.microsoft.com/office/drawing/2014/main" id="{072D9593-EFA5-4CE0-AEDC-2D5FC5E456F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9" name="Picture 23" descr="A picture containing icon&#10;&#10;Description automatically generated">
            <a:extLst>
              <a:ext uri="{FF2B5EF4-FFF2-40B4-BE49-F238E27FC236}">
                <a16:creationId xmlns:a16="http://schemas.microsoft.com/office/drawing/2014/main" id="{AA7895C7-B8EC-4AD7-B187-8830DBFD1C78}"/>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0" name="図 9">
            <a:extLst>
              <a:ext uri="{FF2B5EF4-FFF2-40B4-BE49-F238E27FC236}">
                <a16:creationId xmlns:a16="http://schemas.microsoft.com/office/drawing/2014/main" id="{14D7042C-580D-4689-8660-F1E223F1DA0C}"/>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1296500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ext 1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dirty="0"/>
              <a:t>マスター タイトルの書式設定</a:t>
            </a:r>
            <a:endParaRPr lang="en-US" dirty="0"/>
          </a:p>
        </p:txBody>
      </p:sp>
      <p:sp>
        <p:nvSpPr>
          <p:cNvPr id="3" name="Content Placeholder 2"/>
          <p:cNvSpPr>
            <a:spLocks noGrp="1"/>
          </p:cNvSpPr>
          <p:nvPr>
            <p:ph idx="1"/>
          </p:nvPr>
        </p:nvSpPr>
        <p:spPr/>
        <p:txBody>
          <a:bodyPr/>
          <a:lstStyle/>
          <a:p>
            <a:pPr lvl="0"/>
            <a:r>
              <a:rPr lang="ja-JP" altLang="en-US" dirty="0"/>
              <a:t>マスター テキストの書式設定</a:t>
            </a:r>
          </a:p>
          <a:p>
            <a:pPr lvl="1"/>
            <a:r>
              <a:rPr lang="ja-JP" altLang="en-US" dirty="0"/>
              <a:t>第</a:t>
            </a:r>
            <a:r>
              <a:rPr lang="en-US" altLang="ja-JP" dirty="0"/>
              <a:t>2 </a:t>
            </a:r>
            <a:r>
              <a:rPr lang="ja-JP" altLang="en-US" dirty="0"/>
              <a:t>レベル</a:t>
            </a:r>
          </a:p>
          <a:p>
            <a:pPr lvl="2"/>
            <a:r>
              <a:rPr lang="ja-JP" altLang="en-US" dirty="0"/>
              <a:t>第</a:t>
            </a:r>
            <a:r>
              <a:rPr lang="en-US" altLang="ja-JP" dirty="0"/>
              <a:t>3 </a:t>
            </a:r>
            <a:r>
              <a:rPr lang="ja-JP" altLang="en-US" dirty="0"/>
              <a:t>レベル</a:t>
            </a:r>
          </a:p>
          <a:p>
            <a:pPr lvl="3"/>
            <a:r>
              <a:rPr lang="ja-JP" altLang="en-US" dirty="0"/>
              <a:t>第</a:t>
            </a:r>
            <a:r>
              <a:rPr lang="en-US" altLang="ja-JP" dirty="0"/>
              <a:t>4 </a:t>
            </a:r>
            <a:r>
              <a:rPr lang="ja-JP" altLang="en-US" dirty="0"/>
              <a:t>レベル</a:t>
            </a:r>
          </a:p>
          <a:p>
            <a:pPr lvl="4"/>
            <a:r>
              <a:rPr lang="ja-JP" altLang="en-US" dirty="0"/>
              <a:t>第</a:t>
            </a:r>
            <a:r>
              <a:rPr lang="en-US" altLang="ja-JP" dirty="0"/>
              <a:t>5 </a:t>
            </a:r>
            <a:r>
              <a:rPr lang="ja-JP" altLang="en-US" dirty="0"/>
              <a:t>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11"/>
          </p:nvPr>
        </p:nvSpPr>
        <p:spPr/>
        <p:txBody>
          <a:bodyPr/>
          <a:lstStyle/>
          <a:p>
            <a:r>
              <a:rPr kumimoji="1" lang="en-US" altLang="ja-JP"/>
              <a:t>© 2024 Fujitsu Limited</a:t>
            </a:r>
            <a:endParaRPr kumimoji="1" lang="ja-JP" altLang="en-US"/>
          </a:p>
        </p:txBody>
      </p:sp>
      <p:sp>
        <p:nvSpPr>
          <p:cNvPr id="6" name="Slide Number Placeholder 5"/>
          <p:cNvSpPr>
            <a:spLocks noGrp="1"/>
          </p:cNvSpPr>
          <p:nvPr>
            <p:ph type="sldNum" sz="quarter" idx="12"/>
          </p:nvPr>
        </p:nvSpPr>
        <p:spPr>
          <a:xfrm>
            <a:off x="4302000" y="4878000"/>
            <a:ext cx="540000" cy="122400"/>
          </a:xfrm>
          <a:prstGeom prst="rect">
            <a:avLst/>
          </a:prstGeom>
        </p:spPr>
        <p:txBody>
          <a:bodyPr/>
          <a:lstStyle/>
          <a:p>
            <a:fld id="{4D029D89-7B63-4C94-AD4D-2E4D6BB83637}" type="slidenum">
              <a:rPr kumimoji="1" lang="ja-JP" altLang="en-US" smtClean="0"/>
              <a:t>‹#›</a:t>
            </a:fld>
            <a:endParaRPr kumimoji="1" lang="ja-JP" altLang="en-US"/>
          </a:p>
        </p:txBody>
      </p:sp>
    </p:spTree>
    <p:extLst>
      <p:ext uri="{BB962C8B-B14F-4D97-AF65-F5344CB8AC3E}">
        <p14:creationId xmlns:p14="http://schemas.microsoft.com/office/powerpoint/2010/main" val="40087736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image" Target="../media/image9.png"/><Relationship Id="rId5" Type="http://schemas.openxmlformats.org/officeDocument/2006/relationships/slideLayout" Target="../slideLayouts/slideLayout11.xml"/><Relationship Id="rId10" Type="http://schemas.openxmlformats.org/officeDocument/2006/relationships/image" Target="../media/image3.png"/><Relationship Id="rId4" Type="http://schemas.openxmlformats.org/officeDocument/2006/relationships/slideLayout" Target="../slideLayouts/slideLayout10.xml"/><Relationship Id="rId9"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Layout" Target="../slideLayouts/slideLayout15.xml"/><Relationship Id="rId7"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9.png"/><Relationship Id="rId5" Type="http://schemas.openxmlformats.org/officeDocument/2006/relationships/slideLayout" Target="../slideLayouts/slideLayout17.xml"/><Relationship Id="rId10"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Layout" Target="../slideLayouts/slideLayout21.xml"/><Relationship Id="rId7" Type="http://schemas.openxmlformats.org/officeDocument/2006/relationships/theme" Target="../theme/theme4.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9.png"/><Relationship Id="rId5" Type="http://schemas.openxmlformats.org/officeDocument/2006/relationships/slideLayout" Target="../slideLayouts/slideLayout23.xml"/><Relationship Id="rId10" Type="http://schemas.openxmlformats.org/officeDocument/2006/relationships/image" Target="../media/image3.png"/><Relationship Id="rId4" Type="http://schemas.openxmlformats.org/officeDocument/2006/relationships/slideLayout" Target="../slideLayouts/slideLayout22.xml"/><Relationship Id="rId9"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Layout" Target="../slideLayouts/slideLayout27.xml"/><Relationship Id="rId7" Type="http://schemas.openxmlformats.org/officeDocument/2006/relationships/theme" Target="../theme/theme5.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image" Target="../media/image9.png"/><Relationship Id="rId5" Type="http://schemas.openxmlformats.org/officeDocument/2006/relationships/slideLayout" Target="../slideLayouts/slideLayout29.xml"/><Relationship Id="rId10" Type="http://schemas.openxmlformats.org/officeDocument/2006/relationships/image" Target="../media/image3.png"/><Relationship Id="rId4" Type="http://schemas.openxmlformats.org/officeDocument/2006/relationships/slideLayout" Target="../slideLayouts/slideLayout28.xml"/><Relationship Id="rId9" Type="http://schemas.openxmlformats.org/officeDocument/2006/relationships/image" Target="../media/image25.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11" name="Picture 4">
            <a:extLst>
              <a:ext uri="{FF2B5EF4-FFF2-40B4-BE49-F238E27FC236}">
                <a16:creationId xmlns:a16="http://schemas.microsoft.com/office/drawing/2014/main" id="{F7396E17-6B05-4D7C-834C-1701D64B012B}"/>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Lst>
          </a:blip>
          <a:srcRect/>
          <a:stretch/>
        </p:blipFill>
        <p:spPr>
          <a:xfrm rot="10800000" flipH="1">
            <a:off x="0" y="1"/>
            <a:ext cx="9144000" cy="716400"/>
          </a:xfrm>
          <a:prstGeom prst="rect">
            <a:avLst/>
          </a:prstGeom>
        </p:spPr>
      </p:pic>
      <p:sp>
        <p:nvSpPr>
          <p:cNvPr id="2" name="Title Placeholder 1"/>
          <p:cNvSpPr>
            <a:spLocks noGrp="1"/>
          </p:cNvSpPr>
          <p:nvPr>
            <p:ph type="title"/>
          </p:nvPr>
        </p:nvSpPr>
        <p:spPr bwMode="gray">
          <a:xfrm>
            <a:off x="234000" y="30600"/>
            <a:ext cx="7560000" cy="655200"/>
          </a:xfrm>
          <a:prstGeom prst="rect">
            <a:avLst/>
          </a:prstGeom>
        </p:spPr>
        <p:txBody>
          <a:bodyPr vert="horz" lIns="0" tIns="108000" rIns="0" bIns="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bwMode="gray">
          <a:xfrm>
            <a:off x="230400" y="950400"/>
            <a:ext cx="8679600" cy="3787200"/>
          </a:xfrm>
          <a:prstGeom prst="rect">
            <a:avLst/>
          </a:prstGeom>
        </p:spPr>
        <p:txBody>
          <a:bodyPr vert="horz" lIns="0" tIns="0" rIns="0" bIns="0" rtlCol="0">
            <a:noAutofit/>
          </a:bodyPr>
          <a:lstStyle/>
          <a:p>
            <a:pPr lvl="0"/>
            <a:r>
              <a:rPr lang="ja-JP" altLang="en-US" dirty="0"/>
              <a:t>マスター テキストの書式設定</a:t>
            </a:r>
          </a:p>
          <a:p>
            <a:pPr lvl="1"/>
            <a:r>
              <a:rPr lang="ja-JP" altLang="en-US" dirty="0"/>
              <a:t>第</a:t>
            </a:r>
            <a:r>
              <a:rPr lang="en-US" altLang="ja-JP" dirty="0"/>
              <a:t>2</a:t>
            </a:r>
            <a:r>
              <a:rPr lang="ja-JP" altLang="en-US" dirty="0"/>
              <a:t> レベル</a:t>
            </a:r>
          </a:p>
          <a:p>
            <a:pPr lvl="2"/>
            <a:r>
              <a:rPr lang="ja-JP" altLang="en-US" dirty="0"/>
              <a:t>第</a:t>
            </a:r>
            <a:r>
              <a:rPr lang="en-US" altLang="ja-JP" dirty="0"/>
              <a:t>3</a:t>
            </a:r>
            <a:r>
              <a:rPr lang="ja-JP" altLang="en-US" dirty="0"/>
              <a:t> レベル</a:t>
            </a:r>
          </a:p>
          <a:p>
            <a:pPr lvl="3"/>
            <a:r>
              <a:rPr lang="ja-JP" altLang="en-US" dirty="0"/>
              <a:t>第</a:t>
            </a:r>
            <a:r>
              <a:rPr lang="en-US" altLang="ja-JP" dirty="0"/>
              <a:t>4</a:t>
            </a:r>
            <a:r>
              <a:rPr lang="ja-JP" altLang="en-US" dirty="0"/>
              <a:t> レベル</a:t>
            </a:r>
          </a:p>
          <a:p>
            <a:pPr lvl="4"/>
            <a:r>
              <a:rPr lang="ja-JP" altLang="en-US" dirty="0"/>
              <a:t>第</a:t>
            </a:r>
            <a:r>
              <a:rPr lang="en-US" altLang="ja-JP" dirty="0"/>
              <a:t>5</a:t>
            </a:r>
            <a:r>
              <a:rPr lang="ja-JP" altLang="en-US" dirty="0"/>
              <a:t> 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3"/>
          </p:nvPr>
        </p:nvSpPr>
        <p:spPr bwMode="gray">
          <a:xfrm>
            <a:off x="7758000" y="4888800"/>
            <a:ext cx="1155600" cy="108000"/>
          </a:xfrm>
          <a:prstGeom prst="rect">
            <a:avLst/>
          </a:prstGeom>
        </p:spPr>
        <p:txBody>
          <a:bodyPr vert="horz" wrap="none" lIns="0" tIns="0" rIns="0" bIns="0" rtlCol="0" anchor="ctr"/>
          <a:lstStyle>
            <a:lvl1pPr algn="r">
              <a:defRPr sz="700">
                <a:solidFill>
                  <a:schemeClr val="tx1"/>
                </a:solidFill>
                <a:latin typeface="Arial" panose="020B0604020202020204" pitchFamily="34" charset="0"/>
                <a:ea typeface="メイリオ" panose="020B0604030504040204" pitchFamily="50" charset="-128"/>
                <a:cs typeface="Arial" panose="020B0604020202020204" pitchFamily="34" charset="0"/>
              </a:defRPr>
            </a:lvl1pPr>
          </a:lstStyle>
          <a:p>
            <a:r>
              <a:rPr lang="en-US" altLang="ja-JP"/>
              <a:t>© 2025 Fujitsu Limited</a:t>
            </a:r>
            <a:endParaRPr lang="de-DE" altLang="ja-JP" dirty="0"/>
          </a:p>
        </p:txBody>
      </p:sp>
      <p:sp>
        <p:nvSpPr>
          <p:cNvPr id="17" name="Slide Number Placeholder 5">
            <a:extLst>
              <a:ext uri="{FF2B5EF4-FFF2-40B4-BE49-F238E27FC236}">
                <a16:creationId xmlns:a16="http://schemas.microsoft.com/office/drawing/2014/main" id="{5FD66971-1663-4735-86AA-EDAC07B3B6E3}"/>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tx1"/>
                </a:solidFill>
                <a:latin typeface="Arial" panose="020B0604020202020204" pitchFamily="34" charset="0"/>
                <a:ea typeface="メイリオ" panose="020B0604030504040204" pitchFamily="50" charset="-128"/>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21" name="Picture 56" descr="Fujitsu">
            <a:extLst>
              <a:ext uri="{FF2B5EF4-FFF2-40B4-BE49-F238E27FC236}">
                <a16:creationId xmlns:a16="http://schemas.microsoft.com/office/drawing/2014/main" id="{D82980EE-0B33-4CA3-9406-7CFAFA4FAC59}"/>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bwMode="gray">
          <a:xfrm>
            <a:off x="7864250" y="4761"/>
            <a:ext cx="1126108" cy="685800"/>
          </a:xfrm>
          <a:prstGeom prst="rect">
            <a:avLst/>
          </a:prstGeom>
        </p:spPr>
      </p:pic>
      <p:pic>
        <p:nvPicPr>
          <p:cNvPr id="9" name="Picture 23" descr="A picture containing icon&#10;&#10;Description automatically generated">
            <a:extLst>
              <a:ext uri="{FF2B5EF4-FFF2-40B4-BE49-F238E27FC236}">
                <a16:creationId xmlns:a16="http://schemas.microsoft.com/office/drawing/2014/main" id="{7088EA96-5D6A-4E9E-B70E-A056E53825AE}"/>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spTree>
    <p:extLst>
      <p:ext uri="{BB962C8B-B14F-4D97-AF65-F5344CB8AC3E}">
        <p14:creationId xmlns:p14="http://schemas.microsoft.com/office/powerpoint/2010/main" val="2133628830"/>
      </p:ext>
    </p:extLst>
  </p:cSld>
  <p:clrMap bg1="lt1" tx1="dk1" bg2="lt2" tx2="dk2" accent1="accent1" accent2="accent2" accent3="accent3" accent4="accent4" accent5="accent5" accent6="accent6" hlink="hlink" folHlink="folHlink"/>
  <p:sldLayoutIdLst>
    <p:sldLayoutId id="2147483717" r:id="rId1"/>
    <p:sldLayoutId id="2147483685" r:id="rId2"/>
    <p:sldLayoutId id="2147483686" r:id="rId3"/>
    <p:sldLayoutId id="2147483687" r:id="rId4"/>
    <p:sldLayoutId id="2147483688" r:id="rId5"/>
    <p:sldLayoutId id="2147483718" r:id="rId6"/>
  </p:sldLayoutIdLst>
  <p:hf hdr="0" dt="0"/>
  <p:txStyles>
    <p:titleStyle>
      <a:lvl1pPr algn="l" defTabSz="685800" rtl="0" eaLnBrk="1" latinLnBrk="0" hangingPunct="1">
        <a:lnSpc>
          <a:spcPct val="90000"/>
        </a:lnSpc>
        <a:spcBef>
          <a:spcPct val="0"/>
        </a:spcBef>
        <a:buNone/>
        <a:defRPr kumimoji="1" sz="2800" b="1" kern="1200">
          <a:solidFill>
            <a:schemeClr val="bg1"/>
          </a:solidFill>
          <a:latin typeface="Arial" panose="020B0604020202020204" pitchFamily="34" charset="0"/>
          <a:ea typeface="Meiryo UI" panose="020B0604030504040204" pitchFamily="50" charset="-128"/>
          <a:cs typeface="+mj-cs"/>
        </a:defRPr>
      </a:lvl1pPr>
    </p:titleStyle>
    <p:bodyStyle>
      <a:lvl1pPr marL="216000" indent="-216000" algn="l" defTabSz="685800" rtl="0" eaLnBrk="1" latinLnBrk="0" hangingPunct="1">
        <a:lnSpc>
          <a:spcPct val="100000"/>
        </a:lnSpc>
        <a:spcBef>
          <a:spcPts val="750"/>
        </a:spcBef>
        <a:buClr>
          <a:schemeClr val="accent3"/>
        </a:buClr>
        <a:buSzPct val="90000"/>
        <a:buFont typeface="Wingdings" panose="05000000000000000000" pitchFamily="2" charset="2"/>
        <a:buChar char="l"/>
        <a:defRPr kumimoji="1" sz="2200" kern="1200">
          <a:solidFill>
            <a:schemeClr val="tx1"/>
          </a:solidFill>
          <a:latin typeface="Arial" panose="020B0604020202020204" pitchFamily="34" charset="0"/>
          <a:ea typeface="Meiryo UI" panose="020B0604030504040204" pitchFamily="50" charset="-128"/>
          <a:cs typeface="+mn-cs"/>
        </a:defRPr>
      </a:lvl1pPr>
      <a:lvl2pPr marL="5143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800" kern="1200">
          <a:solidFill>
            <a:schemeClr val="tx1"/>
          </a:solidFill>
          <a:latin typeface="Arial" panose="020B0604020202020204" pitchFamily="34" charset="0"/>
          <a:ea typeface="Meiryo UI" panose="020B0604030504040204" pitchFamily="50" charset="-128"/>
          <a:cs typeface="+mn-cs"/>
        </a:defRPr>
      </a:lvl2pPr>
      <a:lvl3pPr marL="8572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600" kern="1200">
          <a:solidFill>
            <a:schemeClr val="tx1"/>
          </a:solidFill>
          <a:latin typeface="Arial" panose="020B0604020202020204" pitchFamily="34" charset="0"/>
          <a:ea typeface="Meiryo UI" panose="020B0604030504040204" pitchFamily="50" charset="-128"/>
          <a:cs typeface="+mn-cs"/>
        </a:defRPr>
      </a:lvl3pPr>
      <a:lvl4pPr marL="12001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Arial" panose="020B0604020202020204" pitchFamily="34" charset="0"/>
          <a:ea typeface="Meiryo UI" panose="020B0604030504040204" pitchFamily="50" charset="-128"/>
          <a:cs typeface="+mn-cs"/>
        </a:defRPr>
      </a:lvl4pPr>
      <a:lvl5pPr marL="15430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Arial" panose="020B0604020202020204" pitchFamily="34" charset="0"/>
          <a:ea typeface="Meiryo UI" panose="020B0604030504040204" pitchFamily="50" charset="-128"/>
          <a:cs typeface="+mn-cs"/>
        </a:defRPr>
      </a:lvl5pPr>
      <a:lvl6pPr marL="18859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Arial" panose="020B0604020202020204" pitchFamily="34" charset="0"/>
          <a:ea typeface="Meiryo UI" panose="020B0604030504040204" pitchFamily="50" charset="-128"/>
          <a:cs typeface="+mn-cs"/>
        </a:defRPr>
      </a:lvl6pPr>
      <a:lvl7pPr marL="22288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Arial" panose="020B0604020202020204" pitchFamily="34" charset="0"/>
          <a:ea typeface="Meiryo UI" panose="020B0604030504040204" pitchFamily="50" charset="-128"/>
          <a:cs typeface="+mn-cs"/>
        </a:defRPr>
      </a:lvl7pPr>
      <a:lvl8pPr marL="25717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Arial" panose="020B0604020202020204" pitchFamily="34" charset="0"/>
          <a:ea typeface="Meiryo UI" panose="020B0604030504040204" pitchFamily="50" charset="-128"/>
          <a:cs typeface="+mn-cs"/>
        </a:defRPr>
      </a:lvl8pPr>
      <a:lvl9pPr marL="29146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Arial" panose="020B0604020202020204" pitchFamily="34" charset="0"/>
          <a:ea typeface="Meiryo UI" panose="020B0604030504040204" pitchFamily="50" charset="-128"/>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4A610FE8-4E13-44F5-8261-1F6C83957A07}"/>
              </a:ext>
              <a:ext uri="{C183D7F6-B498-43B3-948B-1728B52AA6E4}">
                <adec:decorative xmlns:adec="http://schemas.microsoft.com/office/drawing/2017/decorative" val="1"/>
              </a:ext>
            </a:extLst>
          </p:cNvPr>
          <p:cNvPicPr>
            <a:picLocks noChangeAspect="1"/>
          </p:cNvPicPr>
          <p:nvPr userDrawn="1"/>
        </p:nvPicPr>
        <p:blipFill rotWithShape="1">
          <a:blip r:embed="rId8" cstate="print">
            <a:extLst>
              <a:ext uri="{28A0092B-C50C-407E-A947-70E740481C1C}">
                <a14:useLocalDpi xmlns:a14="http://schemas.microsoft.com/office/drawing/2010/main"/>
              </a:ext>
            </a:extLst>
          </a:blip>
          <a:srcRect r="283"/>
          <a:stretch/>
        </p:blipFill>
        <p:spPr bwMode="gray">
          <a:xfrm>
            <a:off x="0" y="-4012"/>
            <a:ext cx="9144000" cy="716400"/>
          </a:xfrm>
          <a:prstGeom prst="rect">
            <a:avLst/>
          </a:prstGeom>
        </p:spPr>
      </p:pic>
      <p:sp>
        <p:nvSpPr>
          <p:cNvPr id="20" name="正方形/長方形 3">
            <a:extLst>
              <a:ext uri="{FF2B5EF4-FFF2-40B4-BE49-F238E27FC236}">
                <a16:creationId xmlns:a16="http://schemas.microsoft.com/office/drawing/2014/main" id="{01B82633-049F-4C00-BBD3-E3F88671F94A}"/>
              </a:ext>
            </a:extLst>
          </p:cNvPr>
          <p:cNvSpPr/>
          <p:nvPr userDrawn="1"/>
        </p:nvSpPr>
        <p:spPr bwMode="gray">
          <a:xfrm>
            <a:off x="6796877" y="-2144"/>
            <a:ext cx="2347122" cy="714532"/>
          </a:xfrm>
          <a:prstGeom prst="rect">
            <a:avLst/>
          </a:prstGeom>
          <a:gradFill flip="none" rotWithShape="1">
            <a:gsLst>
              <a:gs pos="0">
                <a:schemeClr val="accent1">
                  <a:alpha val="80000"/>
                </a:schemeClr>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solidFill>
            </a:endParaRPr>
          </a:p>
        </p:txBody>
      </p:sp>
      <p:sp>
        <p:nvSpPr>
          <p:cNvPr id="2" name="Title Placeholder 1">
            <a:extLst>
              <a:ext uri="{C183D7F6-B498-43B3-948B-1728B52AA6E4}">
                <adec:decorative xmlns:adec="http://schemas.microsoft.com/office/drawing/2017/decorative" val="0"/>
              </a:ext>
            </a:extLst>
          </p:cNvPr>
          <p:cNvSpPr>
            <a:spLocks noGrp="1"/>
          </p:cNvSpPr>
          <p:nvPr>
            <p:ph type="title"/>
          </p:nvPr>
        </p:nvSpPr>
        <p:spPr bwMode="gray">
          <a:xfrm>
            <a:off x="234000" y="32400"/>
            <a:ext cx="7560000" cy="655200"/>
          </a:xfrm>
          <a:prstGeom prst="rect">
            <a:avLst/>
          </a:prstGeom>
        </p:spPr>
        <p:txBody>
          <a:bodyPr vert="horz" lIns="0" tIns="108000" rIns="0" bIns="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bwMode="gray">
          <a:xfrm>
            <a:off x="230400" y="950400"/>
            <a:ext cx="8679600" cy="3787200"/>
          </a:xfrm>
          <a:prstGeom prst="rect">
            <a:avLst/>
          </a:prstGeom>
        </p:spPr>
        <p:txBody>
          <a:bodyPr vert="horz" lIns="0" tIns="0" rIns="0" bIns="0" rtlCol="0">
            <a:noAutofit/>
          </a:bodyPr>
          <a:lstStyle/>
          <a:p>
            <a:pPr lvl="0"/>
            <a:r>
              <a:rPr lang="ja-JP" altLang="en-US" dirty="0"/>
              <a:t>マスター テキストの書式設定</a:t>
            </a:r>
          </a:p>
          <a:p>
            <a:pPr lvl="1"/>
            <a:r>
              <a:rPr lang="ja-JP" altLang="en-US" dirty="0"/>
              <a:t>第</a:t>
            </a:r>
            <a:r>
              <a:rPr lang="en-US" altLang="ja-JP" dirty="0"/>
              <a:t>2</a:t>
            </a:r>
            <a:r>
              <a:rPr lang="ja-JP" altLang="en-US" dirty="0"/>
              <a:t> レベル</a:t>
            </a:r>
          </a:p>
          <a:p>
            <a:pPr lvl="2"/>
            <a:r>
              <a:rPr lang="ja-JP" altLang="en-US" dirty="0"/>
              <a:t>第</a:t>
            </a:r>
            <a:r>
              <a:rPr lang="en-US" altLang="ja-JP" dirty="0"/>
              <a:t>3</a:t>
            </a:r>
            <a:r>
              <a:rPr lang="ja-JP" altLang="en-US" dirty="0"/>
              <a:t> レベル</a:t>
            </a:r>
          </a:p>
          <a:p>
            <a:pPr lvl="3"/>
            <a:r>
              <a:rPr lang="ja-JP" altLang="en-US" dirty="0"/>
              <a:t>第</a:t>
            </a:r>
            <a:r>
              <a:rPr lang="en-US" altLang="ja-JP" dirty="0"/>
              <a:t>4</a:t>
            </a:r>
            <a:r>
              <a:rPr lang="ja-JP" altLang="en-US" dirty="0"/>
              <a:t> レベル</a:t>
            </a:r>
          </a:p>
          <a:p>
            <a:pPr lvl="4"/>
            <a:r>
              <a:rPr lang="ja-JP" altLang="en-US" dirty="0"/>
              <a:t>第</a:t>
            </a:r>
            <a:r>
              <a:rPr lang="en-US" altLang="ja-JP" dirty="0"/>
              <a:t>5</a:t>
            </a:r>
            <a:r>
              <a:rPr lang="ja-JP" altLang="en-US" dirty="0"/>
              <a:t> 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3"/>
          </p:nvPr>
        </p:nvSpPr>
        <p:spPr bwMode="gray">
          <a:xfrm>
            <a:off x="7758000" y="4888800"/>
            <a:ext cx="1155600" cy="108000"/>
          </a:xfrm>
          <a:prstGeom prst="rect">
            <a:avLst/>
          </a:prstGeom>
        </p:spPr>
        <p:txBody>
          <a:bodyPr vert="horz" wrap="none" lIns="0" tIns="0" rIns="0" bIns="0" rtlCol="0" anchor="ctr"/>
          <a:lstStyle>
            <a:lvl1pPr algn="r">
              <a:defRPr sz="700">
                <a:solidFill>
                  <a:schemeClr val="tx1"/>
                </a:solidFill>
                <a:latin typeface="Arial" panose="020B0604020202020204" pitchFamily="34" charset="0"/>
                <a:cs typeface="Arial" panose="020B0604020202020204" pitchFamily="34" charset="0"/>
              </a:defRPr>
            </a:lvl1pPr>
          </a:lstStyle>
          <a:p>
            <a:r>
              <a:rPr lang="en-US" altLang="ja-JP"/>
              <a:t>© 2024 Fujitsu Limited</a:t>
            </a:r>
            <a:endParaRPr lang="de-DE" altLang="ja-JP" dirty="0"/>
          </a:p>
        </p:txBody>
      </p:sp>
      <p:sp>
        <p:nvSpPr>
          <p:cNvPr id="17" name="Slide Number Placeholder 5">
            <a:extLst>
              <a:ext uri="{FF2B5EF4-FFF2-40B4-BE49-F238E27FC236}">
                <a16:creationId xmlns:a16="http://schemas.microsoft.com/office/drawing/2014/main" id="{77DC5FBD-BA73-4475-A498-FD167F60DD8B}"/>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tx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21" name="Picture 56" descr="Fujitsu">
            <a:extLst>
              <a:ext uri="{FF2B5EF4-FFF2-40B4-BE49-F238E27FC236}">
                <a16:creationId xmlns:a16="http://schemas.microsoft.com/office/drawing/2014/main" id="{CCE01033-ACD1-490A-9993-2E4C9E5D1835}"/>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26F001E0-DEBF-48D5-B0A7-28B550B83D9F}"/>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1" name="図 10">
            <a:extLst>
              <a:ext uri="{FF2B5EF4-FFF2-40B4-BE49-F238E27FC236}">
                <a16:creationId xmlns:a16="http://schemas.microsoft.com/office/drawing/2014/main" id="{556E75C6-6EB7-4AC7-BD27-43DFA7916150}"/>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3247970042"/>
      </p:ext>
    </p:extLst>
  </p:cSld>
  <p:clrMap bg1="lt1" tx1="dk1" bg2="lt2" tx2="dk2" accent1="accent1" accent2="accent2" accent3="accent3" accent4="accent4" accent5="accent5" accent6="accent6" hlink="hlink" folHlink="folHlink"/>
  <p:sldLayoutIdLst>
    <p:sldLayoutId id="2147483719" r:id="rId1"/>
    <p:sldLayoutId id="2147483692" r:id="rId2"/>
    <p:sldLayoutId id="2147483693" r:id="rId3"/>
    <p:sldLayoutId id="2147483694" r:id="rId4"/>
    <p:sldLayoutId id="2147483695" r:id="rId5"/>
    <p:sldLayoutId id="2147483720" r:id="rId6"/>
  </p:sldLayoutIdLst>
  <p:hf hdr="0" dt="0"/>
  <p:txStyles>
    <p:titleStyle>
      <a:lvl1pPr algn="l" defTabSz="685800" rtl="0" eaLnBrk="1" latinLnBrk="0" hangingPunct="1">
        <a:lnSpc>
          <a:spcPct val="90000"/>
        </a:lnSpc>
        <a:spcBef>
          <a:spcPct val="0"/>
        </a:spcBef>
        <a:buNone/>
        <a:defRPr kumimoji="1" sz="2800" b="1" kern="1200">
          <a:solidFill>
            <a:schemeClr val="bg1"/>
          </a:solidFill>
          <a:latin typeface="+mj-lt"/>
          <a:ea typeface="+mj-ea"/>
          <a:cs typeface="+mj-cs"/>
        </a:defRPr>
      </a:lvl1pPr>
    </p:titleStyle>
    <p:bodyStyle>
      <a:lvl1pPr marL="216000" indent="-216000" algn="l" defTabSz="685800" rtl="0" eaLnBrk="1" latinLnBrk="0" hangingPunct="1">
        <a:lnSpc>
          <a:spcPct val="100000"/>
        </a:lnSpc>
        <a:spcBef>
          <a:spcPts val="750"/>
        </a:spcBef>
        <a:buClr>
          <a:schemeClr val="accent1"/>
        </a:buClr>
        <a:buSzPct val="90000"/>
        <a:buFont typeface="Wingdings" panose="05000000000000000000" pitchFamily="2" charset="2"/>
        <a:buChar char="l"/>
        <a:defRPr kumimoji="1" sz="2200" kern="1200">
          <a:solidFill>
            <a:schemeClr val="tx1"/>
          </a:solidFill>
          <a:latin typeface="+mj-ea"/>
          <a:ea typeface="+mj-ea"/>
          <a:cs typeface="+mn-cs"/>
        </a:defRPr>
      </a:lvl1pPr>
      <a:lvl2pPr marL="5143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800" kern="1200">
          <a:solidFill>
            <a:schemeClr val="tx1"/>
          </a:solidFill>
          <a:latin typeface="+mj-ea"/>
          <a:ea typeface="+mj-ea"/>
          <a:cs typeface="+mn-cs"/>
        </a:defRPr>
      </a:lvl2pPr>
      <a:lvl3pPr marL="8572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600" kern="1200">
          <a:solidFill>
            <a:schemeClr val="tx1"/>
          </a:solidFill>
          <a:latin typeface="+mj-ea"/>
          <a:ea typeface="+mj-ea"/>
          <a:cs typeface="+mn-cs"/>
        </a:defRPr>
      </a:lvl3pPr>
      <a:lvl4pPr marL="12001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j-ea"/>
          <a:ea typeface="+mj-ea"/>
          <a:cs typeface="+mn-cs"/>
        </a:defRPr>
      </a:lvl4pPr>
      <a:lvl5pPr marL="15430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j-ea"/>
          <a:ea typeface="+mj-ea"/>
          <a:cs typeface="+mn-cs"/>
        </a:defRPr>
      </a:lvl5pPr>
      <a:lvl6pPr marL="18859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6pPr>
      <a:lvl7pPr marL="22288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7pPr>
      <a:lvl8pPr marL="25717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8pPr>
      <a:lvl9pPr marL="29146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2930927-F7CD-4860-8732-4C593D441EA8}"/>
              </a:ext>
            </a:extLst>
          </p:cNvPr>
          <p:cNvGrpSpPr/>
          <p:nvPr userDrawn="1"/>
        </p:nvGrpSpPr>
        <p:grpSpPr bwMode="gray">
          <a:xfrm>
            <a:off x="1143" y="-3923"/>
            <a:ext cx="9142857" cy="716400"/>
            <a:chOff x="1143" y="-3923"/>
            <a:chExt cx="9142857" cy="716400"/>
          </a:xfrm>
        </p:grpSpPr>
        <p:pic>
          <p:nvPicPr>
            <p:cNvPr id="16" name="図 15">
              <a:extLst>
                <a:ext uri="{FF2B5EF4-FFF2-40B4-BE49-F238E27FC236}">
                  <a16:creationId xmlns:a16="http://schemas.microsoft.com/office/drawing/2014/main" id="{EC4032A0-0F3E-4051-906C-63D2CF184B96}"/>
                </a:ext>
                <a:ext uri="{C183D7F6-B498-43B3-948B-1728B52AA6E4}">
                  <adec:decorative xmlns:adec="http://schemas.microsoft.com/office/drawing/2017/decorative" val="1"/>
                </a:ext>
              </a:extLst>
            </p:cNvPr>
            <p:cNvPicPr>
              <a:picLocks noChangeAspect="1"/>
            </p:cNvPicPr>
            <p:nvPr userDrawn="1"/>
          </p:nvPicPr>
          <p:blipFill rotWithShape="1">
            <a:blip r:embed="rId8" cstate="print">
              <a:extLst>
                <a:ext uri="{28A0092B-C50C-407E-A947-70E740481C1C}">
                  <a14:useLocalDpi xmlns:a14="http://schemas.microsoft.com/office/drawing/2010/main"/>
                </a:ext>
              </a:extLst>
            </a:blip>
            <a:srcRect/>
            <a:stretch/>
          </p:blipFill>
          <p:spPr bwMode="gray">
            <a:xfrm>
              <a:off x="1143" y="-3923"/>
              <a:ext cx="9142857" cy="716400"/>
            </a:xfrm>
            <a:prstGeom prst="rect">
              <a:avLst/>
            </a:prstGeom>
          </p:spPr>
        </p:pic>
        <p:sp>
          <p:nvSpPr>
            <p:cNvPr id="17" name="正方形/長方形 3">
              <a:extLst>
                <a:ext uri="{FF2B5EF4-FFF2-40B4-BE49-F238E27FC236}">
                  <a16:creationId xmlns:a16="http://schemas.microsoft.com/office/drawing/2014/main" id="{7210403B-E461-4A5C-B672-595B72C20F42}"/>
                </a:ext>
              </a:extLst>
            </p:cNvPr>
            <p:cNvSpPr/>
            <p:nvPr userDrawn="1"/>
          </p:nvSpPr>
          <p:spPr bwMode="gray">
            <a:xfrm>
              <a:off x="6637867" y="-2055"/>
              <a:ext cx="2506132" cy="714532"/>
            </a:xfrm>
            <a:prstGeom prst="rect">
              <a:avLst/>
            </a:prstGeom>
            <a:gradFill flip="none" rotWithShape="1">
              <a:gsLst>
                <a:gs pos="0">
                  <a:schemeClr val="accent4">
                    <a:alpha val="50000"/>
                  </a:schemeClr>
                </a:gs>
                <a:gs pos="100000">
                  <a:schemeClr val="accent4">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err="1">
                <a:solidFill>
                  <a:schemeClr val="tx1"/>
                </a:solidFill>
              </a:endParaRPr>
            </a:p>
          </p:txBody>
        </p:sp>
      </p:grpSp>
      <p:sp>
        <p:nvSpPr>
          <p:cNvPr id="2" name="Title Placeholder 1"/>
          <p:cNvSpPr>
            <a:spLocks noGrp="1"/>
          </p:cNvSpPr>
          <p:nvPr>
            <p:ph type="title"/>
          </p:nvPr>
        </p:nvSpPr>
        <p:spPr bwMode="gray">
          <a:xfrm>
            <a:off x="234000" y="32400"/>
            <a:ext cx="7560000" cy="655200"/>
          </a:xfrm>
          <a:prstGeom prst="rect">
            <a:avLst/>
          </a:prstGeom>
        </p:spPr>
        <p:txBody>
          <a:bodyPr vert="horz" lIns="0" tIns="108000" rIns="0" bIns="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bwMode="gray">
          <a:xfrm>
            <a:off x="230400" y="950400"/>
            <a:ext cx="8679600" cy="3787200"/>
          </a:xfrm>
          <a:prstGeom prst="rect">
            <a:avLst/>
          </a:prstGeom>
        </p:spPr>
        <p:txBody>
          <a:bodyPr vert="horz" lIns="0" tIns="0" rIns="0" bIns="0" rtlCol="0">
            <a:noAutofit/>
          </a:bodyPr>
          <a:lstStyle/>
          <a:p>
            <a:pPr lvl="0"/>
            <a:r>
              <a:rPr lang="ja-JP" altLang="en-US" dirty="0"/>
              <a:t>マスター テキストの書式設定</a:t>
            </a:r>
          </a:p>
          <a:p>
            <a:pPr lvl="1"/>
            <a:r>
              <a:rPr lang="ja-JP" altLang="en-US" dirty="0"/>
              <a:t>第</a:t>
            </a:r>
            <a:r>
              <a:rPr lang="en-US" altLang="ja-JP" dirty="0"/>
              <a:t>2</a:t>
            </a:r>
            <a:r>
              <a:rPr lang="ja-JP" altLang="en-US" dirty="0"/>
              <a:t> レベル</a:t>
            </a:r>
          </a:p>
          <a:p>
            <a:pPr lvl="2"/>
            <a:r>
              <a:rPr lang="ja-JP" altLang="en-US" dirty="0"/>
              <a:t>第</a:t>
            </a:r>
            <a:r>
              <a:rPr lang="en-US" altLang="ja-JP" dirty="0"/>
              <a:t>3</a:t>
            </a:r>
            <a:r>
              <a:rPr lang="ja-JP" altLang="en-US" dirty="0"/>
              <a:t> レベル</a:t>
            </a:r>
          </a:p>
          <a:p>
            <a:pPr lvl="3"/>
            <a:r>
              <a:rPr lang="ja-JP" altLang="en-US" dirty="0"/>
              <a:t>第</a:t>
            </a:r>
            <a:r>
              <a:rPr lang="en-US" altLang="ja-JP" dirty="0"/>
              <a:t>4</a:t>
            </a:r>
            <a:r>
              <a:rPr lang="ja-JP" altLang="en-US" dirty="0"/>
              <a:t> レベル</a:t>
            </a:r>
          </a:p>
          <a:p>
            <a:pPr lvl="4"/>
            <a:r>
              <a:rPr lang="ja-JP" altLang="en-US" dirty="0"/>
              <a:t>第</a:t>
            </a:r>
            <a:r>
              <a:rPr lang="en-US" altLang="ja-JP" dirty="0"/>
              <a:t>5</a:t>
            </a:r>
            <a:r>
              <a:rPr lang="ja-JP" altLang="en-US" dirty="0"/>
              <a:t> 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3"/>
          </p:nvPr>
        </p:nvSpPr>
        <p:spPr bwMode="gray">
          <a:xfrm>
            <a:off x="7758000" y="4888800"/>
            <a:ext cx="1155600" cy="108000"/>
          </a:xfrm>
          <a:prstGeom prst="rect">
            <a:avLst/>
          </a:prstGeom>
        </p:spPr>
        <p:txBody>
          <a:bodyPr vert="horz" wrap="none" lIns="0" tIns="0" rIns="0" bIns="0" rtlCol="0" anchor="ctr"/>
          <a:lstStyle>
            <a:lvl1pPr algn="r">
              <a:defRPr sz="700">
                <a:solidFill>
                  <a:schemeClr val="tx1"/>
                </a:solidFill>
                <a:latin typeface="Arial" panose="020B0604020202020204" pitchFamily="34" charset="0"/>
                <a:cs typeface="Arial" panose="020B0604020202020204" pitchFamily="34" charset="0"/>
              </a:defRPr>
            </a:lvl1pPr>
          </a:lstStyle>
          <a:p>
            <a:r>
              <a:rPr lang="en-US" altLang="ja-JP"/>
              <a:t>© 2024 Fujitsu Limited</a:t>
            </a:r>
            <a:endParaRPr lang="de-DE" altLang="ja-JP" dirty="0"/>
          </a:p>
        </p:txBody>
      </p:sp>
      <p:sp>
        <p:nvSpPr>
          <p:cNvPr id="18" name="Slide Number Placeholder 5">
            <a:extLst>
              <a:ext uri="{FF2B5EF4-FFF2-40B4-BE49-F238E27FC236}">
                <a16:creationId xmlns:a16="http://schemas.microsoft.com/office/drawing/2014/main" id="{00DC7B19-3A52-4E26-9964-A6ACE89649FC}"/>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tx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21" name="Picture 56" descr="Fujitsu">
            <a:extLst>
              <a:ext uri="{FF2B5EF4-FFF2-40B4-BE49-F238E27FC236}">
                <a16:creationId xmlns:a16="http://schemas.microsoft.com/office/drawing/2014/main" id="{4FCE7B3E-DCFA-4052-8FF4-947FD6212639}"/>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1" name="Picture 23" descr="A picture containing icon&#10;&#10;Description automatically generated">
            <a:extLst>
              <a:ext uri="{FF2B5EF4-FFF2-40B4-BE49-F238E27FC236}">
                <a16:creationId xmlns:a16="http://schemas.microsoft.com/office/drawing/2014/main" id="{79151633-17A6-472C-90F8-0E7AB5E54485}"/>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2" name="図 11">
            <a:extLst>
              <a:ext uri="{FF2B5EF4-FFF2-40B4-BE49-F238E27FC236}">
                <a16:creationId xmlns:a16="http://schemas.microsoft.com/office/drawing/2014/main" id="{C6C3F98B-DEB0-4715-AAF9-93049D8474E0}"/>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4240899197"/>
      </p:ext>
    </p:extLst>
  </p:cSld>
  <p:clrMap bg1="lt1" tx1="dk1" bg2="lt2" tx2="dk2" accent1="accent1" accent2="accent2" accent3="accent3" accent4="accent4" accent5="accent5" accent6="accent6" hlink="hlink" folHlink="folHlink"/>
  <p:sldLayoutIdLst>
    <p:sldLayoutId id="2147483721" r:id="rId1"/>
    <p:sldLayoutId id="2147483699" r:id="rId2"/>
    <p:sldLayoutId id="2147483700" r:id="rId3"/>
    <p:sldLayoutId id="2147483701" r:id="rId4"/>
    <p:sldLayoutId id="2147483702" r:id="rId5"/>
    <p:sldLayoutId id="2147483722" r:id="rId6"/>
  </p:sldLayoutIdLst>
  <p:hf hdr="0" dt="0"/>
  <p:txStyles>
    <p:titleStyle>
      <a:lvl1pPr algn="l" defTabSz="685800" rtl="0" eaLnBrk="1" latinLnBrk="0" hangingPunct="1">
        <a:lnSpc>
          <a:spcPct val="90000"/>
        </a:lnSpc>
        <a:spcBef>
          <a:spcPct val="0"/>
        </a:spcBef>
        <a:buNone/>
        <a:defRPr kumimoji="1" sz="2800" b="1" kern="1200">
          <a:solidFill>
            <a:schemeClr val="bg1"/>
          </a:solidFill>
          <a:latin typeface="+mj-lt"/>
          <a:ea typeface="+mj-ea"/>
          <a:cs typeface="+mj-cs"/>
        </a:defRPr>
      </a:lvl1pPr>
    </p:titleStyle>
    <p:bodyStyle>
      <a:lvl1pPr marL="216000" indent="-216000" algn="l" defTabSz="685800" rtl="0" eaLnBrk="1" latinLnBrk="0" hangingPunct="1">
        <a:lnSpc>
          <a:spcPct val="100000"/>
        </a:lnSpc>
        <a:spcBef>
          <a:spcPts val="750"/>
        </a:spcBef>
        <a:buClr>
          <a:schemeClr val="accent4"/>
        </a:buClr>
        <a:buSzPct val="90000"/>
        <a:buFont typeface="Wingdings" panose="05000000000000000000" pitchFamily="2" charset="2"/>
        <a:buChar char="l"/>
        <a:defRPr kumimoji="1" sz="2200" kern="1200">
          <a:solidFill>
            <a:schemeClr val="tx1"/>
          </a:solidFill>
          <a:latin typeface="+mj-ea"/>
          <a:ea typeface="+mj-ea"/>
          <a:cs typeface="+mn-cs"/>
        </a:defRPr>
      </a:lvl1pPr>
      <a:lvl2pPr marL="5143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800" kern="1200">
          <a:solidFill>
            <a:schemeClr val="tx1"/>
          </a:solidFill>
          <a:latin typeface="+mj-ea"/>
          <a:ea typeface="+mj-ea"/>
          <a:cs typeface="+mn-cs"/>
        </a:defRPr>
      </a:lvl2pPr>
      <a:lvl3pPr marL="8572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600" kern="1200">
          <a:solidFill>
            <a:schemeClr val="tx1"/>
          </a:solidFill>
          <a:latin typeface="+mj-ea"/>
          <a:ea typeface="+mj-ea"/>
          <a:cs typeface="+mn-cs"/>
        </a:defRPr>
      </a:lvl3pPr>
      <a:lvl4pPr marL="12001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j-ea"/>
          <a:ea typeface="+mj-ea"/>
          <a:cs typeface="+mn-cs"/>
        </a:defRPr>
      </a:lvl4pPr>
      <a:lvl5pPr marL="15430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j-ea"/>
          <a:ea typeface="+mj-ea"/>
          <a:cs typeface="+mn-cs"/>
        </a:defRPr>
      </a:lvl5pPr>
      <a:lvl6pPr marL="18859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6pPr>
      <a:lvl7pPr marL="22288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7pPr>
      <a:lvl8pPr marL="25717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8pPr>
      <a:lvl9pPr marL="29146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6" name="図 15">
            <a:extLst>
              <a:ext uri="{FF2B5EF4-FFF2-40B4-BE49-F238E27FC236}">
                <a16:creationId xmlns:a16="http://schemas.microsoft.com/office/drawing/2014/main" id="{40ECD1A6-1A6B-424D-8080-308AC80A0530}"/>
              </a:ext>
              <a:ext uri="{C183D7F6-B498-43B3-948B-1728B52AA6E4}">
                <adec:decorative xmlns:adec="http://schemas.microsoft.com/office/drawing/2017/decorative" val="1"/>
              </a:ext>
            </a:extLst>
          </p:cNvPr>
          <p:cNvPicPr>
            <a:picLocks noChangeAspect="1"/>
          </p:cNvPicPr>
          <p:nvPr userDrawn="1"/>
        </p:nvPicPr>
        <p:blipFill rotWithShape="1">
          <a:blip r:embed="rId8" cstate="print">
            <a:extLst>
              <a:ext uri="{28A0092B-C50C-407E-A947-70E740481C1C}">
                <a14:useLocalDpi xmlns:a14="http://schemas.microsoft.com/office/drawing/2010/main"/>
              </a:ext>
            </a:extLst>
          </a:blip>
          <a:srcRect r="295"/>
          <a:stretch/>
        </p:blipFill>
        <p:spPr bwMode="gray">
          <a:xfrm>
            <a:off x="1143" y="-3923"/>
            <a:ext cx="9142857" cy="716400"/>
          </a:xfrm>
          <a:prstGeom prst="rect">
            <a:avLst/>
          </a:prstGeom>
        </p:spPr>
      </p:pic>
      <p:sp>
        <p:nvSpPr>
          <p:cNvPr id="17" name="正方形/長方形 3">
            <a:extLst>
              <a:ext uri="{FF2B5EF4-FFF2-40B4-BE49-F238E27FC236}">
                <a16:creationId xmlns:a16="http://schemas.microsoft.com/office/drawing/2014/main" id="{1818A7E9-356B-4706-BDB8-EF72749A6FC0}"/>
              </a:ext>
            </a:extLst>
          </p:cNvPr>
          <p:cNvSpPr/>
          <p:nvPr userDrawn="1"/>
        </p:nvSpPr>
        <p:spPr bwMode="gray">
          <a:xfrm>
            <a:off x="7271191" y="-2055"/>
            <a:ext cx="1872808" cy="714532"/>
          </a:xfrm>
          <a:prstGeom prst="rect">
            <a:avLst/>
          </a:prstGeom>
          <a:gradFill flip="none" rotWithShape="1">
            <a:gsLst>
              <a:gs pos="0">
                <a:schemeClr val="accent6">
                  <a:alpha val="60000"/>
                </a:schemeClr>
              </a:gs>
              <a:gs pos="100000">
                <a:schemeClr val="accent6">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dirty="0">
              <a:solidFill>
                <a:schemeClr val="tx1"/>
              </a:solidFill>
            </a:endParaRPr>
          </a:p>
        </p:txBody>
      </p:sp>
      <p:sp>
        <p:nvSpPr>
          <p:cNvPr id="2" name="Title Placeholder 1"/>
          <p:cNvSpPr>
            <a:spLocks noGrp="1"/>
          </p:cNvSpPr>
          <p:nvPr>
            <p:ph type="title"/>
          </p:nvPr>
        </p:nvSpPr>
        <p:spPr bwMode="gray">
          <a:xfrm>
            <a:off x="234000" y="32400"/>
            <a:ext cx="7560000" cy="655200"/>
          </a:xfrm>
          <a:prstGeom prst="rect">
            <a:avLst/>
          </a:prstGeom>
        </p:spPr>
        <p:txBody>
          <a:bodyPr vert="horz" lIns="0" tIns="108000" rIns="0" bIns="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bwMode="gray">
          <a:xfrm>
            <a:off x="230400" y="950400"/>
            <a:ext cx="8679600" cy="3787200"/>
          </a:xfrm>
          <a:prstGeom prst="rect">
            <a:avLst/>
          </a:prstGeom>
        </p:spPr>
        <p:txBody>
          <a:bodyPr vert="horz" lIns="0" tIns="0" rIns="0" bIns="0" rtlCol="0">
            <a:noAutofit/>
          </a:bodyPr>
          <a:lstStyle/>
          <a:p>
            <a:pPr lvl="0"/>
            <a:r>
              <a:rPr lang="ja-JP" altLang="en-US" dirty="0"/>
              <a:t>マスター テキストの書式設定</a:t>
            </a:r>
          </a:p>
          <a:p>
            <a:pPr lvl="1"/>
            <a:r>
              <a:rPr lang="ja-JP" altLang="en-US" dirty="0"/>
              <a:t>第</a:t>
            </a:r>
            <a:r>
              <a:rPr lang="en-US" altLang="ja-JP" dirty="0"/>
              <a:t>2</a:t>
            </a:r>
            <a:r>
              <a:rPr lang="ja-JP" altLang="en-US" dirty="0"/>
              <a:t> レベル</a:t>
            </a:r>
          </a:p>
          <a:p>
            <a:pPr lvl="2"/>
            <a:r>
              <a:rPr lang="ja-JP" altLang="en-US" dirty="0"/>
              <a:t>第</a:t>
            </a:r>
            <a:r>
              <a:rPr lang="en-US" altLang="ja-JP" dirty="0"/>
              <a:t>3</a:t>
            </a:r>
            <a:r>
              <a:rPr lang="ja-JP" altLang="en-US" dirty="0"/>
              <a:t> レベル</a:t>
            </a:r>
          </a:p>
          <a:p>
            <a:pPr lvl="3"/>
            <a:r>
              <a:rPr lang="ja-JP" altLang="en-US" dirty="0"/>
              <a:t>第</a:t>
            </a:r>
            <a:r>
              <a:rPr lang="en-US" altLang="ja-JP" dirty="0"/>
              <a:t>4</a:t>
            </a:r>
            <a:r>
              <a:rPr lang="ja-JP" altLang="en-US" dirty="0"/>
              <a:t> レベル</a:t>
            </a:r>
          </a:p>
          <a:p>
            <a:pPr lvl="4"/>
            <a:r>
              <a:rPr lang="ja-JP" altLang="en-US" dirty="0"/>
              <a:t>第</a:t>
            </a:r>
            <a:r>
              <a:rPr lang="en-US" altLang="ja-JP" dirty="0"/>
              <a:t>5</a:t>
            </a:r>
            <a:r>
              <a:rPr lang="ja-JP" altLang="en-US" dirty="0"/>
              <a:t> 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3"/>
          </p:nvPr>
        </p:nvSpPr>
        <p:spPr bwMode="gray">
          <a:xfrm>
            <a:off x="7758000" y="4888800"/>
            <a:ext cx="1155600" cy="108000"/>
          </a:xfrm>
          <a:prstGeom prst="rect">
            <a:avLst/>
          </a:prstGeom>
        </p:spPr>
        <p:txBody>
          <a:bodyPr vert="horz" wrap="none" lIns="0" tIns="0" rIns="0" bIns="0" rtlCol="0" anchor="ctr"/>
          <a:lstStyle>
            <a:lvl1pPr algn="r">
              <a:defRPr sz="700">
                <a:solidFill>
                  <a:schemeClr val="tx1"/>
                </a:solidFill>
                <a:latin typeface="Arial" panose="020B0604020202020204" pitchFamily="34" charset="0"/>
                <a:cs typeface="Arial" panose="020B0604020202020204" pitchFamily="34" charset="0"/>
              </a:defRPr>
            </a:lvl1pPr>
          </a:lstStyle>
          <a:p>
            <a:r>
              <a:rPr lang="en-US" altLang="ja-JP"/>
              <a:t>© 2024 Fujitsu Limited</a:t>
            </a:r>
            <a:endParaRPr lang="de-DE" altLang="ja-JP" dirty="0"/>
          </a:p>
        </p:txBody>
      </p:sp>
      <p:sp>
        <p:nvSpPr>
          <p:cNvPr id="18" name="Slide Number Placeholder 5">
            <a:extLst>
              <a:ext uri="{FF2B5EF4-FFF2-40B4-BE49-F238E27FC236}">
                <a16:creationId xmlns:a16="http://schemas.microsoft.com/office/drawing/2014/main" id="{46C4A7D1-266B-46A5-B76C-633DB74BB133}"/>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tx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21" name="Picture 56" descr="Fujitsu">
            <a:extLst>
              <a:ext uri="{FF2B5EF4-FFF2-40B4-BE49-F238E27FC236}">
                <a16:creationId xmlns:a16="http://schemas.microsoft.com/office/drawing/2014/main" id="{3377C2EC-18A1-44B7-9EE8-5456C655653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64250" y="4761"/>
            <a:ext cx="1126108" cy="685800"/>
          </a:xfrm>
          <a:prstGeom prst="rect">
            <a:avLst/>
          </a:prstGeom>
        </p:spPr>
      </p:pic>
      <p:pic>
        <p:nvPicPr>
          <p:cNvPr id="10" name="Picture 23" descr="A picture containing icon&#10;&#10;Description automatically generated">
            <a:extLst>
              <a:ext uri="{FF2B5EF4-FFF2-40B4-BE49-F238E27FC236}">
                <a16:creationId xmlns:a16="http://schemas.microsoft.com/office/drawing/2014/main" id="{3AF700E5-C5B6-437B-86BB-53847DD8B0C5}"/>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1" name="図 10">
            <a:extLst>
              <a:ext uri="{FF2B5EF4-FFF2-40B4-BE49-F238E27FC236}">
                <a16:creationId xmlns:a16="http://schemas.microsoft.com/office/drawing/2014/main" id="{269D7C67-761A-4C40-B1F5-5088CD689A96}"/>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30061366"/>
      </p:ext>
    </p:extLst>
  </p:cSld>
  <p:clrMap bg1="lt1" tx1="dk1" bg2="lt2" tx2="dk2" accent1="accent1" accent2="accent2" accent3="accent3" accent4="accent4" accent5="accent5" accent6="accent6" hlink="hlink" folHlink="folHlink"/>
  <p:sldLayoutIdLst>
    <p:sldLayoutId id="2147483723" r:id="rId1"/>
    <p:sldLayoutId id="2147483706" r:id="rId2"/>
    <p:sldLayoutId id="2147483707" r:id="rId3"/>
    <p:sldLayoutId id="2147483708" r:id="rId4"/>
    <p:sldLayoutId id="2147483709" r:id="rId5"/>
    <p:sldLayoutId id="2147483724" r:id="rId6"/>
  </p:sldLayoutIdLst>
  <p:hf hdr="0" dt="0"/>
  <p:txStyles>
    <p:titleStyle>
      <a:lvl1pPr algn="l" defTabSz="685800" rtl="0" eaLnBrk="1" latinLnBrk="0" hangingPunct="1">
        <a:lnSpc>
          <a:spcPct val="90000"/>
        </a:lnSpc>
        <a:spcBef>
          <a:spcPct val="0"/>
        </a:spcBef>
        <a:buNone/>
        <a:defRPr kumimoji="1" sz="2800" b="1" kern="1200">
          <a:solidFill>
            <a:schemeClr val="bg1"/>
          </a:solidFill>
          <a:latin typeface="+mj-lt"/>
          <a:ea typeface="+mj-ea"/>
          <a:cs typeface="+mj-cs"/>
        </a:defRPr>
      </a:lvl1pPr>
    </p:titleStyle>
    <p:bodyStyle>
      <a:lvl1pPr marL="216000" indent="-216000" algn="l" defTabSz="685800" rtl="0" eaLnBrk="1" latinLnBrk="0" hangingPunct="1">
        <a:lnSpc>
          <a:spcPct val="100000"/>
        </a:lnSpc>
        <a:spcBef>
          <a:spcPts val="750"/>
        </a:spcBef>
        <a:buClr>
          <a:schemeClr val="accent6"/>
        </a:buClr>
        <a:buSzPct val="90000"/>
        <a:buFont typeface="Wingdings" panose="05000000000000000000" pitchFamily="2" charset="2"/>
        <a:buChar char="l"/>
        <a:defRPr kumimoji="1" sz="22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8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3pPr>
      <a:lvl4pPr marL="12001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4pPr>
      <a:lvl5pPr marL="15430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5pPr>
      <a:lvl6pPr marL="18859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6pPr>
      <a:lvl7pPr marL="22288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7pPr>
      <a:lvl8pPr marL="25717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8pPr>
      <a:lvl9pPr marL="29146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740F57D8-338C-4D61-B05D-AC393D185D82}"/>
              </a:ext>
              <a:ext uri="{C183D7F6-B498-43B3-948B-1728B52AA6E4}">
                <adec:decorative xmlns:adec="http://schemas.microsoft.com/office/drawing/2017/decorative" val="1"/>
              </a:ext>
            </a:extLst>
          </p:cNvPr>
          <p:cNvPicPr>
            <a:picLocks noChangeAspect="1"/>
          </p:cNvPicPr>
          <p:nvPr userDrawn="1"/>
        </p:nvPicPr>
        <p:blipFill rotWithShape="1">
          <a:blip r:embed="rId8" cstate="print">
            <a:extLst>
              <a:ext uri="{28A0092B-C50C-407E-A947-70E740481C1C}">
                <a14:useLocalDpi xmlns:a14="http://schemas.microsoft.com/office/drawing/2010/main"/>
              </a:ext>
            </a:extLst>
          </a:blip>
          <a:srcRect r="295"/>
          <a:stretch/>
        </p:blipFill>
        <p:spPr bwMode="gray">
          <a:xfrm>
            <a:off x="1143" y="-3923"/>
            <a:ext cx="9142857" cy="716400"/>
          </a:xfrm>
          <a:prstGeom prst="rect">
            <a:avLst/>
          </a:prstGeom>
        </p:spPr>
      </p:pic>
      <p:sp>
        <p:nvSpPr>
          <p:cNvPr id="2" name="Title Placeholder 1"/>
          <p:cNvSpPr>
            <a:spLocks noGrp="1"/>
          </p:cNvSpPr>
          <p:nvPr>
            <p:ph type="title"/>
          </p:nvPr>
        </p:nvSpPr>
        <p:spPr bwMode="gray">
          <a:xfrm>
            <a:off x="234000" y="32400"/>
            <a:ext cx="7560000" cy="655200"/>
          </a:xfrm>
          <a:prstGeom prst="rect">
            <a:avLst/>
          </a:prstGeom>
        </p:spPr>
        <p:txBody>
          <a:bodyPr vert="horz" lIns="0" tIns="108000" rIns="0" bIns="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bwMode="gray">
          <a:xfrm>
            <a:off x="230400" y="950400"/>
            <a:ext cx="8679600" cy="3787200"/>
          </a:xfrm>
          <a:prstGeom prst="rect">
            <a:avLst/>
          </a:prstGeom>
        </p:spPr>
        <p:txBody>
          <a:bodyPr vert="horz" lIns="0" tIns="0" rIns="0" bIns="0" rtlCol="0">
            <a:noAutofit/>
          </a:bodyPr>
          <a:lstStyle/>
          <a:p>
            <a:pPr lvl="0"/>
            <a:r>
              <a:rPr lang="ja-JP" altLang="en-US" dirty="0"/>
              <a:t>マスター テキストの書式設定</a:t>
            </a:r>
          </a:p>
          <a:p>
            <a:pPr lvl="1"/>
            <a:r>
              <a:rPr lang="ja-JP" altLang="en-US" dirty="0"/>
              <a:t>第</a:t>
            </a:r>
            <a:r>
              <a:rPr lang="en-US" altLang="ja-JP" dirty="0"/>
              <a:t>2</a:t>
            </a:r>
            <a:r>
              <a:rPr lang="ja-JP" altLang="en-US" dirty="0"/>
              <a:t> レベル</a:t>
            </a:r>
          </a:p>
          <a:p>
            <a:pPr lvl="2"/>
            <a:r>
              <a:rPr lang="ja-JP" altLang="en-US" dirty="0"/>
              <a:t>第</a:t>
            </a:r>
            <a:r>
              <a:rPr lang="en-US" altLang="ja-JP" dirty="0"/>
              <a:t>3</a:t>
            </a:r>
            <a:r>
              <a:rPr lang="ja-JP" altLang="en-US" dirty="0"/>
              <a:t> レベル</a:t>
            </a:r>
          </a:p>
          <a:p>
            <a:pPr lvl="3"/>
            <a:r>
              <a:rPr lang="ja-JP" altLang="en-US" dirty="0"/>
              <a:t>第</a:t>
            </a:r>
            <a:r>
              <a:rPr lang="en-US" altLang="ja-JP" dirty="0"/>
              <a:t>4</a:t>
            </a:r>
            <a:r>
              <a:rPr lang="ja-JP" altLang="en-US" dirty="0"/>
              <a:t> レベル</a:t>
            </a:r>
          </a:p>
          <a:p>
            <a:pPr lvl="4"/>
            <a:r>
              <a:rPr lang="ja-JP" altLang="en-US" dirty="0"/>
              <a:t>第</a:t>
            </a:r>
            <a:r>
              <a:rPr lang="en-US" altLang="ja-JP" dirty="0"/>
              <a:t>5</a:t>
            </a:r>
            <a:r>
              <a:rPr lang="ja-JP" altLang="en-US" dirty="0"/>
              <a:t> レベル</a:t>
            </a:r>
            <a:endParaRPr lang="en-US" altLang="ja-JP" dirty="0"/>
          </a:p>
          <a:p>
            <a:pPr lvl="5"/>
            <a:r>
              <a:rPr lang="ja-JP" altLang="en-US" dirty="0"/>
              <a:t>テキスト</a:t>
            </a:r>
            <a:endParaRPr lang="en-US" altLang="ja-JP" dirty="0"/>
          </a:p>
          <a:p>
            <a:pPr lvl="6"/>
            <a:r>
              <a:rPr lang="ja-JP" altLang="en-US" dirty="0"/>
              <a:t>テキスト</a:t>
            </a:r>
            <a:endParaRPr lang="en-US" altLang="ja-JP" dirty="0"/>
          </a:p>
          <a:p>
            <a:pPr lvl="7"/>
            <a:r>
              <a:rPr lang="ja-JP" altLang="en-US" dirty="0"/>
              <a:t>テキスト</a:t>
            </a:r>
            <a:endParaRPr lang="en-US" altLang="ja-JP" dirty="0"/>
          </a:p>
          <a:p>
            <a:pPr lvl="8"/>
            <a:r>
              <a:rPr lang="ja-JP" altLang="en-US" dirty="0"/>
              <a:t>テキスト</a:t>
            </a:r>
            <a:endParaRPr lang="en-US" dirty="0"/>
          </a:p>
        </p:txBody>
      </p:sp>
      <p:sp>
        <p:nvSpPr>
          <p:cNvPr id="5" name="Footer Placeholder 4"/>
          <p:cNvSpPr>
            <a:spLocks noGrp="1"/>
          </p:cNvSpPr>
          <p:nvPr>
            <p:ph type="ftr" sz="quarter" idx="3"/>
          </p:nvPr>
        </p:nvSpPr>
        <p:spPr bwMode="gray">
          <a:xfrm>
            <a:off x="7758000" y="4888800"/>
            <a:ext cx="1155600" cy="108000"/>
          </a:xfrm>
          <a:prstGeom prst="rect">
            <a:avLst/>
          </a:prstGeom>
        </p:spPr>
        <p:txBody>
          <a:bodyPr vert="horz" wrap="none" lIns="0" tIns="0" rIns="0" bIns="0" rtlCol="0" anchor="ctr"/>
          <a:lstStyle>
            <a:lvl1pPr algn="r">
              <a:defRPr sz="700">
                <a:solidFill>
                  <a:schemeClr val="tx1"/>
                </a:solidFill>
                <a:latin typeface="Arial" panose="020B0604020202020204" pitchFamily="34" charset="0"/>
                <a:cs typeface="Arial" panose="020B0604020202020204" pitchFamily="34" charset="0"/>
              </a:defRPr>
            </a:lvl1pPr>
          </a:lstStyle>
          <a:p>
            <a:r>
              <a:rPr lang="en-US" altLang="ja-JP"/>
              <a:t>© 2024 Fujitsu Limited</a:t>
            </a:r>
            <a:endParaRPr lang="de-DE" altLang="ja-JP" dirty="0"/>
          </a:p>
        </p:txBody>
      </p:sp>
      <p:sp>
        <p:nvSpPr>
          <p:cNvPr id="10" name="Slide Number Placeholder 5">
            <a:extLst>
              <a:ext uri="{FF2B5EF4-FFF2-40B4-BE49-F238E27FC236}">
                <a16:creationId xmlns:a16="http://schemas.microsoft.com/office/drawing/2014/main" id="{41D8FCF7-17D7-419C-9A69-F8EE30CBAC22}"/>
              </a:ext>
            </a:extLst>
          </p:cNvPr>
          <p:cNvSpPr>
            <a:spLocks noGrp="1"/>
          </p:cNvSpPr>
          <p:nvPr>
            <p:ph type="sldNum" sz="quarter" idx="4"/>
          </p:nvPr>
        </p:nvSpPr>
        <p:spPr bwMode="gray">
          <a:xfrm>
            <a:off x="4302000" y="4878000"/>
            <a:ext cx="540000" cy="122400"/>
          </a:xfrm>
          <a:prstGeom prst="rect">
            <a:avLst/>
          </a:prstGeom>
        </p:spPr>
        <p:txBody>
          <a:bodyPr vert="horz" lIns="0" tIns="0" rIns="0" bIns="0" rtlCol="0" anchor="ctr"/>
          <a:lstStyle>
            <a:lvl1pPr algn="ctr">
              <a:defRPr sz="800">
                <a:solidFill>
                  <a:schemeClr val="tx1"/>
                </a:solidFill>
                <a:latin typeface="Arial" panose="020B0604020202020204" pitchFamily="34" charset="0"/>
                <a:cs typeface="Arial" panose="020B0604020202020204" pitchFamily="34" charset="0"/>
              </a:defRPr>
            </a:lvl1pPr>
          </a:lstStyle>
          <a:p>
            <a:fld id="{4D029D89-7B63-4C94-AD4D-2E4D6BB83637}" type="slidenum">
              <a:rPr kumimoji="1" lang="ja-JP" altLang="en-US" smtClean="0"/>
              <a:pPr/>
              <a:t>‹#›</a:t>
            </a:fld>
            <a:endParaRPr kumimoji="1" lang="ja-JP" altLang="en-US"/>
          </a:p>
        </p:txBody>
      </p:sp>
      <p:pic>
        <p:nvPicPr>
          <p:cNvPr id="14" name="Picture 65" descr="Fujitsu">
            <a:extLst>
              <a:ext uri="{FF2B5EF4-FFF2-40B4-BE49-F238E27FC236}">
                <a16:creationId xmlns:a16="http://schemas.microsoft.com/office/drawing/2014/main" id="{3DBB7CCA-CCFB-4268-890B-0A2A79A22D06}"/>
              </a:ext>
            </a:extLst>
          </p:cNvPr>
          <p:cNvPicPr>
            <a:picLocks noChangeAspect="1"/>
          </p:cNvPicPr>
          <p:nvPr userDrawn="1"/>
        </p:nvPicPr>
        <p:blipFill>
          <a:blip r:embed="rId9" cstate="print">
            <a:extLst>
              <a:ext uri="{28A0092B-C50C-407E-A947-70E740481C1C}">
                <a14:useLocalDpi xmlns:a14="http://schemas.microsoft.com/office/drawing/2010/main" val="0"/>
              </a:ext>
            </a:extLst>
          </a:blip>
          <a:srcRect/>
          <a:stretch/>
        </p:blipFill>
        <p:spPr bwMode="gray">
          <a:xfrm>
            <a:off x="7864250" y="4761"/>
            <a:ext cx="1126108" cy="685799"/>
          </a:xfrm>
          <a:prstGeom prst="rect">
            <a:avLst/>
          </a:prstGeom>
        </p:spPr>
      </p:pic>
      <p:pic>
        <p:nvPicPr>
          <p:cNvPr id="12" name="Picture 23" descr="A picture containing icon&#10;&#10;Description automatically generated">
            <a:extLst>
              <a:ext uri="{FF2B5EF4-FFF2-40B4-BE49-F238E27FC236}">
                <a16:creationId xmlns:a16="http://schemas.microsoft.com/office/drawing/2014/main" id="{92C11EE2-8F20-4B90-A944-87927E6C1D06}"/>
              </a:ext>
            </a:extLst>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a:stretch/>
        </p:blipFill>
        <p:spPr>
          <a:xfrm>
            <a:off x="9264043" y="-14287"/>
            <a:ext cx="670272" cy="3374707"/>
          </a:xfrm>
          <a:prstGeom prst="rect">
            <a:avLst/>
          </a:prstGeom>
        </p:spPr>
      </p:pic>
      <p:pic>
        <p:nvPicPr>
          <p:cNvPr id="13" name="図 12">
            <a:extLst>
              <a:ext uri="{FF2B5EF4-FFF2-40B4-BE49-F238E27FC236}">
                <a16:creationId xmlns:a16="http://schemas.microsoft.com/office/drawing/2014/main" id="{BB5E8A0F-4F50-4103-8911-9538229B19D0}"/>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p:blipFill>
        <p:spPr>
          <a:xfrm>
            <a:off x="230400" y="4863874"/>
            <a:ext cx="1292691" cy="166263"/>
          </a:xfrm>
          <a:prstGeom prst="rect">
            <a:avLst/>
          </a:prstGeom>
        </p:spPr>
      </p:pic>
    </p:spTree>
    <p:extLst>
      <p:ext uri="{BB962C8B-B14F-4D97-AF65-F5344CB8AC3E}">
        <p14:creationId xmlns:p14="http://schemas.microsoft.com/office/powerpoint/2010/main" val="2279705927"/>
      </p:ext>
    </p:extLst>
  </p:cSld>
  <p:clrMap bg1="lt1" tx1="dk1" bg2="lt2" tx2="dk2" accent1="accent1" accent2="accent2" accent3="accent3" accent4="accent4" accent5="accent5" accent6="accent6" hlink="hlink" folHlink="folHlink"/>
  <p:sldLayoutIdLst>
    <p:sldLayoutId id="2147483725" r:id="rId1"/>
    <p:sldLayoutId id="2147483713" r:id="rId2"/>
    <p:sldLayoutId id="2147483714" r:id="rId3"/>
    <p:sldLayoutId id="2147483715" r:id="rId4"/>
    <p:sldLayoutId id="2147483716" r:id="rId5"/>
    <p:sldLayoutId id="2147483726" r:id="rId6"/>
  </p:sldLayoutIdLst>
  <p:hf hdr="0" dt="0"/>
  <p:txStyles>
    <p:titleStyle>
      <a:lvl1pPr algn="l" defTabSz="685800" rtl="0" eaLnBrk="1" latinLnBrk="0" hangingPunct="1">
        <a:lnSpc>
          <a:spcPct val="90000"/>
        </a:lnSpc>
        <a:spcBef>
          <a:spcPct val="0"/>
        </a:spcBef>
        <a:buNone/>
        <a:defRPr kumimoji="1" sz="2800" b="1" kern="1200">
          <a:solidFill>
            <a:schemeClr val="tx1"/>
          </a:solidFill>
          <a:latin typeface="+mj-lt"/>
          <a:ea typeface="+mj-ea"/>
          <a:cs typeface="+mj-cs"/>
        </a:defRPr>
      </a:lvl1pPr>
    </p:titleStyle>
    <p:bodyStyle>
      <a:lvl1pPr marL="216000" indent="-216000" algn="l" defTabSz="685800" rtl="0" eaLnBrk="1" latinLnBrk="0" hangingPunct="1">
        <a:lnSpc>
          <a:spcPct val="100000"/>
        </a:lnSpc>
        <a:spcBef>
          <a:spcPts val="750"/>
        </a:spcBef>
        <a:buClr>
          <a:schemeClr val="accent2"/>
        </a:buClr>
        <a:buSzPct val="90000"/>
        <a:buFont typeface="Wingdings" panose="05000000000000000000" pitchFamily="2" charset="2"/>
        <a:buChar char="l"/>
        <a:defRPr kumimoji="1" sz="2200" kern="1200">
          <a:solidFill>
            <a:schemeClr val="tx1"/>
          </a:solidFill>
          <a:latin typeface="+mn-lt"/>
          <a:ea typeface="+mn-ea"/>
          <a:cs typeface="+mn-cs"/>
        </a:defRPr>
      </a:lvl1pPr>
      <a:lvl2pPr marL="5143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800" kern="1200">
          <a:solidFill>
            <a:schemeClr val="tx1"/>
          </a:solidFill>
          <a:latin typeface="+mn-lt"/>
          <a:ea typeface="+mn-ea"/>
          <a:cs typeface="+mn-cs"/>
        </a:defRPr>
      </a:lvl2pPr>
      <a:lvl3pPr marL="8572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600" kern="1200">
          <a:solidFill>
            <a:schemeClr val="tx1"/>
          </a:solidFill>
          <a:latin typeface="+mn-lt"/>
          <a:ea typeface="+mn-ea"/>
          <a:cs typeface="+mn-cs"/>
        </a:defRPr>
      </a:lvl3pPr>
      <a:lvl4pPr marL="12001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4pPr>
      <a:lvl5pPr marL="15430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5pPr>
      <a:lvl6pPr marL="18859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6pPr>
      <a:lvl7pPr marL="22288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7pPr>
      <a:lvl8pPr marL="25717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8pPr>
      <a:lvl9pPr marL="2914650" indent="-171450" algn="l" defTabSz="685800" rtl="0" eaLnBrk="1" latinLnBrk="0" hangingPunct="1">
        <a:lnSpc>
          <a:spcPct val="100000"/>
        </a:lnSpc>
        <a:spcBef>
          <a:spcPts val="375"/>
        </a:spcBef>
        <a:buClr>
          <a:srgbClr val="6D6E70"/>
        </a:buClr>
        <a:buSzPct val="90000"/>
        <a:buFont typeface="Wingdings" panose="05000000000000000000" pitchFamily="2" charset="2"/>
        <a:buChar char="l"/>
        <a:defRPr kumimoji="1" sz="140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E4A95C72-B720-49C5-B895-E9C968439297}"/>
              </a:ext>
            </a:extLst>
          </p:cNvPr>
          <p:cNvSpPr>
            <a:spLocks noGrp="1"/>
          </p:cNvSpPr>
          <p:nvPr>
            <p:ph type="ctrTitle"/>
          </p:nvPr>
        </p:nvSpPr>
        <p:spPr/>
        <p:txBody>
          <a:bodyPr/>
          <a:lstStyle/>
          <a:p>
            <a:r>
              <a:rPr lang="en-US" altLang="ja-JP" dirty="0"/>
              <a:t>Additional requirements for 4.9GHz new band for US</a:t>
            </a:r>
            <a:endParaRPr lang="ja-JP" altLang="en-US" dirty="0">
              <a:latin typeface="Arial" panose="020B0604020202020204" pitchFamily="34" charset="0"/>
              <a:ea typeface="Meiryo UI" panose="020B0604030504040204" pitchFamily="50" charset="-128"/>
            </a:endParaRPr>
          </a:p>
        </p:txBody>
      </p:sp>
      <p:sp>
        <p:nvSpPr>
          <p:cNvPr id="7" name="字幕 6">
            <a:extLst>
              <a:ext uri="{FF2B5EF4-FFF2-40B4-BE49-F238E27FC236}">
                <a16:creationId xmlns:a16="http://schemas.microsoft.com/office/drawing/2014/main" id="{46978F18-9B69-49FD-93C5-04FC12F434D0}"/>
              </a:ext>
            </a:extLst>
          </p:cNvPr>
          <p:cNvSpPr>
            <a:spLocks noGrp="1"/>
          </p:cNvSpPr>
          <p:nvPr>
            <p:ph type="subTitle" idx="1"/>
          </p:nvPr>
        </p:nvSpPr>
        <p:spPr/>
        <p:txBody>
          <a:bodyPr/>
          <a:lstStyle/>
          <a:p>
            <a:r>
              <a:rPr lang="en-US" altLang="ja-JP" dirty="0"/>
              <a:t>Agenda Item:	 11</a:t>
            </a:r>
          </a:p>
          <a:p>
            <a:r>
              <a:rPr lang="en-US" altLang="ja-JP" dirty="0"/>
              <a:t>Source: Fujitsu, FirstNet</a:t>
            </a:r>
          </a:p>
          <a:p>
            <a:r>
              <a:rPr lang="en-US" altLang="ja-JP" dirty="0"/>
              <a:t>Document for: Information</a:t>
            </a:r>
            <a:endParaRPr lang="ja-JP" altLang="en-US" dirty="0">
              <a:latin typeface="Arial" panose="020B0604020202020204" pitchFamily="34" charset="0"/>
              <a:ea typeface="Meiryo UI" panose="020B0604030504040204" pitchFamily="50" charset="-128"/>
            </a:endParaRPr>
          </a:p>
        </p:txBody>
      </p:sp>
      <p:sp>
        <p:nvSpPr>
          <p:cNvPr id="4" name="フッター プレースホルダー 3">
            <a:extLst>
              <a:ext uri="{FF2B5EF4-FFF2-40B4-BE49-F238E27FC236}">
                <a16:creationId xmlns:a16="http://schemas.microsoft.com/office/drawing/2014/main" id="{04F6A5CE-AD54-4CD2-BE8B-4D090DE539AB}"/>
              </a:ext>
            </a:extLst>
          </p:cNvPr>
          <p:cNvSpPr>
            <a:spLocks noGrp="1"/>
          </p:cNvSpPr>
          <p:nvPr>
            <p:ph type="ftr" sz="quarter" idx="11"/>
          </p:nvPr>
        </p:nvSpPr>
        <p:spPr/>
        <p:txBody>
          <a:bodyPr/>
          <a:lstStyle/>
          <a:p>
            <a:r>
              <a:rPr kumimoji="1" lang="en-US" altLang="ja-JP">
                <a:ea typeface="メイリオ" panose="020B0604030504040204" pitchFamily="50" charset="-128"/>
              </a:rPr>
              <a:t>© 2025 Fujitsu Limited</a:t>
            </a:r>
            <a:endParaRPr kumimoji="1" lang="ja-JP" altLang="en-US">
              <a:ea typeface="メイリオ" panose="020B0604030504040204" pitchFamily="50" charset="-128"/>
            </a:endParaRPr>
          </a:p>
        </p:txBody>
      </p:sp>
      <p:sp>
        <p:nvSpPr>
          <p:cNvPr id="2" name="テキスト ボックス 1">
            <a:extLst>
              <a:ext uri="{FF2B5EF4-FFF2-40B4-BE49-F238E27FC236}">
                <a16:creationId xmlns:a16="http://schemas.microsoft.com/office/drawing/2014/main" id="{A2156E0F-134C-4962-DBA5-C744C0D9C7E6}"/>
              </a:ext>
            </a:extLst>
          </p:cNvPr>
          <p:cNvSpPr txBox="1"/>
          <p:nvPr/>
        </p:nvSpPr>
        <p:spPr>
          <a:xfrm>
            <a:off x="1" y="0"/>
            <a:ext cx="9144000" cy="646331"/>
          </a:xfrm>
          <a:prstGeom prst="rect">
            <a:avLst/>
          </a:prstGeom>
          <a:noFill/>
        </p:spPr>
        <p:txBody>
          <a:bodyPr wrap="square">
            <a:spAutoFit/>
          </a:bodyPr>
          <a:lstStyle/>
          <a:p>
            <a:pPr fontAlgn="auto" hangingPunct="1">
              <a:spcAft>
                <a:spcPts val="900"/>
              </a:spcAft>
            </a:pPr>
            <a:r>
              <a:rPr lang="en-GB" sz="1800" b="1" dirty="0">
                <a:effectLst/>
                <a:latin typeface="Arial" panose="020B0604020202020204" pitchFamily="34" charset="0"/>
                <a:ea typeface="Times New Roman" panose="02020603050405020304" pitchFamily="18" charset="0"/>
              </a:rPr>
              <a:t>3GPP TSG-RAN WG4 Meeting #115				</a:t>
            </a:r>
            <a:r>
              <a:rPr lang="en-GB" sz="1800" b="1">
                <a:effectLst/>
                <a:latin typeface="Arial" panose="020B0604020202020204" pitchFamily="34" charset="0"/>
                <a:ea typeface="Times New Roman" panose="02020603050405020304" pitchFamily="18" charset="0"/>
              </a:rPr>
              <a:t>	</a:t>
            </a:r>
            <a:r>
              <a:rPr lang="en-GB" b="1">
                <a:latin typeface="Arial" panose="020B0604020202020204" pitchFamily="34" charset="0"/>
                <a:ea typeface="Times New Roman" panose="02020603050405020304" pitchFamily="18" charset="0"/>
              </a:rPr>
              <a:t>	   </a:t>
            </a:r>
            <a:r>
              <a:rPr lang="en-GB" sz="1800" b="1">
                <a:effectLst/>
                <a:latin typeface="Arial" panose="020B0604020202020204" pitchFamily="34" charset="0"/>
                <a:ea typeface="Times New Roman" panose="02020603050405020304" pitchFamily="18" charset="0"/>
              </a:rPr>
              <a:t>R4-2505652</a:t>
            </a:r>
            <a:br>
              <a:rPr lang="en-GB" b="1" dirty="0">
                <a:latin typeface="Arial" panose="020B0604020202020204" pitchFamily="34" charset="0"/>
                <a:ea typeface="Times New Roman" panose="02020603050405020304" pitchFamily="18" charset="0"/>
              </a:rPr>
            </a:br>
            <a:r>
              <a:rPr lang="en-GB" b="1" dirty="0">
                <a:latin typeface="Arial" panose="020B0604020202020204" pitchFamily="34" charset="0"/>
                <a:ea typeface="Times New Roman" panose="02020603050405020304" pitchFamily="18" charset="0"/>
              </a:rPr>
              <a:t>Malta</a:t>
            </a:r>
            <a:r>
              <a:rPr lang="en-GB" altLang="ja-JP" sz="1800" b="1" dirty="0">
                <a:effectLst/>
                <a:latin typeface="Arial" panose="020B0604020202020204" pitchFamily="34" charset="0"/>
                <a:ea typeface="Times New Roman" panose="02020603050405020304" pitchFamily="18" charset="0"/>
              </a:rPr>
              <a:t>, MT, 19</a:t>
            </a:r>
            <a:r>
              <a:rPr lang="en-GB" altLang="ja-JP" sz="1800" b="1" baseline="30000" dirty="0">
                <a:effectLst/>
                <a:latin typeface="Arial" panose="020B0604020202020204" pitchFamily="34" charset="0"/>
                <a:ea typeface="Times New Roman" panose="02020603050405020304" pitchFamily="18" charset="0"/>
              </a:rPr>
              <a:t>th</a:t>
            </a:r>
            <a:r>
              <a:rPr lang="en-GB" altLang="ja-JP" sz="1800" b="1" dirty="0">
                <a:effectLst/>
                <a:latin typeface="Arial" panose="020B0604020202020204" pitchFamily="34" charset="0"/>
                <a:ea typeface="Times New Roman" panose="02020603050405020304" pitchFamily="18" charset="0"/>
              </a:rPr>
              <a:t> – 23</a:t>
            </a:r>
            <a:r>
              <a:rPr lang="en-GB" altLang="ja-JP" sz="1800" b="1" baseline="30000" dirty="0">
                <a:effectLst/>
                <a:latin typeface="Arial" panose="020B0604020202020204" pitchFamily="34" charset="0"/>
                <a:ea typeface="Times New Roman" panose="02020603050405020304" pitchFamily="18" charset="0"/>
              </a:rPr>
              <a:t>rd</a:t>
            </a:r>
            <a:r>
              <a:rPr lang="en-GB" altLang="ja-JP" b="1" dirty="0">
                <a:latin typeface="Arial" panose="020B0604020202020204" pitchFamily="34" charset="0"/>
                <a:ea typeface="Times New Roman" panose="02020603050405020304" pitchFamily="18" charset="0"/>
              </a:rPr>
              <a:t> May</a:t>
            </a:r>
            <a:r>
              <a:rPr lang="en-GB" altLang="ja-JP" sz="1800" b="1" dirty="0">
                <a:effectLst/>
                <a:latin typeface="Arial" panose="020B0604020202020204" pitchFamily="34" charset="0"/>
                <a:ea typeface="Times New Roman" panose="02020603050405020304" pitchFamily="18" charset="0"/>
              </a:rPr>
              <a:t>, 2025</a:t>
            </a:r>
            <a:endParaRPr lang="en-GB" sz="1800" b="1" dirty="0">
              <a:effectLst/>
              <a:latin typeface="Arial" panose="020B0604020202020204" pitchFamily="34" charset="0"/>
              <a:ea typeface="Times New Roman" panose="02020603050405020304" pitchFamily="18" charset="0"/>
            </a:endParaRPr>
          </a:p>
        </p:txBody>
      </p:sp>
      <p:sp>
        <p:nvSpPr>
          <p:cNvPr id="8" name="スライド番号プレースホルダー 7">
            <a:extLst>
              <a:ext uri="{FF2B5EF4-FFF2-40B4-BE49-F238E27FC236}">
                <a16:creationId xmlns:a16="http://schemas.microsoft.com/office/drawing/2014/main" id="{8C4DCDC2-D7E2-19FD-2055-09E846FFE24F}"/>
              </a:ext>
            </a:extLst>
          </p:cNvPr>
          <p:cNvSpPr>
            <a:spLocks noGrp="1"/>
          </p:cNvSpPr>
          <p:nvPr>
            <p:ph type="sldNum" sz="quarter" idx="4"/>
          </p:nvPr>
        </p:nvSpPr>
        <p:spPr/>
        <p:txBody>
          <a:bodyPr/>
          <a:lstStyle/>
          <a:p>
            <a:fld id="{4D029D89-7B63-4C94-AD4D-2E4D6BB83637}" type="slidenum">
              <a:rPr kumimoji="1" lang="ja-JP" altLang="en-US" smtClean="0"/>
              <a:pPr/>
              <a:t>1</a:t>
            </a:fld>
            <a:endParaRPr kumimoji="1" lang="ja-JP" altLang="en-US"/>
          </a:p>
        </p:txBody>
      </p:sp>
    </p:spTree>
    <p:extLst>
      <p:ext uri="{BB962C8B-B14F-4D97-AF65-F5344CB8AC3E}">
        <p14:creationId xmlns:p14="http://schemas.microsoft.com/office/powerpoint/2010/main" val="2539145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37D1D047-BEC1-9E3B-2AA1-21766331203F}"/>
              </a:ext>
            </a:extLst>
          </p:cNvPr>
          <p:cNvSpPr>
            <a:spLocks noGrp="1"/>
          </p:cNvSpPr>
          <p:nvPr>
            <p:ph type="title"/>
          </p:nvPr>
        </p:nvSpPr>
        <p:spPr/>
        <p:txBody>
          <a:bodyPr>
            <a:normAutofit/>
          </a:bodyPr>
          <a:lstStyle/>
          <a:p>
            <a:r>
              <a:rPr lang="en-US" altLang="ja-JP" dirty="0"/>
              <a:t>Background for 4.9GHz new band for US</a:t>
            </a:r>
            <a:endParaRPr lang="ja-JP" altLang="en-US" dirty="0"/>
          </a:p>
        </p:txBody>
      </p:sp>
      <p:sp>
        <p:nvSpPr>
          <p:cNvPr id="7" name="コンテンツ プレースホルダー 6">
            <a:extLst>
              <a:ext uri="{FF2B5EF4-FFF2-40B4-BE49-F238E27FC236}">
                <a16:creationId xmlns:a16="http://schemas.microsoft.com/office/drawing/2014/main" id="{F26155EF-9B10-1582-FDB9-394E157262A1}"/>
              </a:ext>
            </a:extLst>
          </p:cNvPr>
          <p:cNvSpPr>
            <a:spLocks noGrp="1"/>
          </p:cNvSpPr>
          <p:nvPr>
            <p:ph idx="1"/>
          </p:nvPr>
        </p:nvSpPr>
        <p:spPr/>
        <p:txBody>
          <a:bodyPr/>
          <a:lstStyle/>
          <a:p>
            <a:r>
              <a:rPr lang="en-US" altLang="ja-JP" sz="1800" dirty="0"/>
              <a:t>Justification</a:t>
            </a:r>
          </a:p>
          <a:p>
            <a:pPr lvl="1"/>
            <a:r>
              <a:rPr lang="en-US" altLang="ja-JP" sz="1600" dirty="0"/>
              <a:t>On 22 October, 2024, the FCC released Amendment of Part 90 of the Commission’s Rules, WP Docket No. 07-100, Eighth Report and Order taking steps to ensuring that the 4940–4990 MHz band (4.9 GHz band) is efficiently and intensely utilized for nationwide public safety coverage in the US. The FCC previously provided a framework to coordinate operations in the 4.9 GHz band and to facilitate the integration of the latest commercially available technologies, including 5G.</a:t>
            </a:r>
          </a:p>
          <a:p>
            <a:pPr lvl="1"/>
            <a:r>
              <a:rPr lang="en-US" altLang="ja-JP" sz="1600" dirty="0"/>
              <a:t>To allow for public safety operation in line with the framework identified by the FCC within the frequency range, 4940-4990 MHz, within 5G NR, a new NR TDD operating band needs to be defined as part of this work item.</a:t>
            </a:r>
          </a:p>
          <a:p>
            <a:r>
              <a:rPr lang="en-US" altLang="ja-JP" sz="1600" dirty="0"/>
              <a:t>The related WI has already proposed at RAN#107 in March (RP-250131)</a:t>
            </a:r>
          </a:p>
          <a:p>
            <a:r>
              <a:rPr lang="en-US" altLang="ja-JP" sz="1600" dirty="0"/>
              <a:t>There are slight differences in the RF requirements for 3GPP spec and CFR Title 47. The following slide will explain these differences. </a:t>
            </a:r>
            <a:endParaRPr lang="ja-JP" altLang="en-US" sz="1600" dirty="0"/>
          </a:p>
        </p:txBody>
      </p:sp>
      <p:sp>
        <p:nvSpPr>
          <p:cNvPr id="4" name="フッター プレースホルダー 3">
            <a:extLst>
              <a:ext uri="{FF2B5EF4-FFF2-40B4-BE49-F238E27FC236}">
                <a16:creationId xmlns:a16="http://schemas.microsoft.com/office/drawing/2014/main" id="{48B6919D-B44B-B6C9-552F-96E4350F24CF}"/>
              </a:ext>
            </a:extLst>
          </p:cNvPr>
          <p:cNvSpPr>
            <a:spLocks noGrp="1"/>
          </p:cNvSpPr>
          <p:nvPr>
            <p:ph type="ftr" sz="quarter" idx="11"/>
          </p:nvPr>
        </p:nvSpPr>
        <p:spPr/>
        <p:txBody>
          <a:bodyPr/>
          <a:lstStyle/>
          <a:p>
            <a:r>
              <a:rPr kumimoji="1" lang="en-US" altLang="ja-JP"/>
              <a:t>© 2025 Fujitsu Limited</a:t>
            </a:r>
            <a:endParaRPr kumimoji="1" lang="ja-JP" altLang="en-US"/>
          </a:p>
        </p:txBody>
      </p:sp>
      <p:sp>
        <p:nvSpPr>
          <p:cNvPr id="3" name="スライド番号プレースホルダー 2">
            <a:extLst>
              <a:ext uri="{FF2B5EF4-FFF2-40B4-BE49-F238E27FC236}">
                <a16:creationId xmlns:a16="http://schemas.microsoft.com/office/drawing/2014/main" id="{A3F619E9-2554-04B6-F399-182EA1D666F0}"/>
              </a:ext>
            </a:extLst>
          </p:cNvPr>
          <p:cNvSpPr>
            <a:spLocks noGrp="1"/>
          </p:cNvSpPr>
          <p:nvPr>
            <p:ph type="sldNum" sz="quarter" idx="12"/>
          </p:nvPr>
        </p:nvSpPr>
        <p:spPr/>
        <p:txBody>
          <a:bodyPr/>
          <a:lstStyle/>
          <a:p>
            <a:fld id="{4D029D89-7B63-4C94-AD4D-2E4D6BB83637}" type="slidenum">
              <a:rPr kumimoji="1" lang="ja-JP" altLang="en-US" smtClean="0"/>
              <a:pPr/>
              <a:t>2</a:t>
            </a:fld>
            <a:endParaRPr kumimoji="1" lang="ja-JP" altLang="en-US"/>
          </a:p>
        </p:txBody>
      </p:sp>
    </p:spTree>
    <p:extLst>
      <p:ext uri="{BB962C8B-B14F-4D97-AF65-F5344CB8AC3E}">
        <p14:creationId xmlns:p14="http://schemas.microsoft.com/office/powerpoint/2010/main" val="1905214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842C22-43D6-445F-5395-92C56017997D}"/>
              </a:ext>
            </a:extLst>
          </p:cNvPr>
          <p:cNvSpPr>
            <a:spLocks noGrp="1"/>
          </p:cNvSpPr>
          <p:nvPr>
            <p:ph type="title"/>
          </p:nvPr>
        </p:nvSpPr>
        <p:spPr/>
        <p:txBody>
          <a:bodyPr>
            <a:normAutofit fontScale="90000"/>
          </a:bodyPr>
          <a:lstStyle/>
          <a:p>
            <a:r>
              <a:rPr kumimoji="1" lang="en-US" altLang="ja-JP" dirty="0"/>
              <a:t>Additional requirements for US 4.9GHz</a:t>
            </a:r>
            <a:br>
              <a:rPr kumimoji="1" lang="en-US" altLang="ja-JP" dirty="0"/>
            </a:br>
            <a:r>
              <a:rPr kumimoji="1" lang="en-US" altLang="ja-JP" dirty="0"/>
              <a:t>(UE spurious emission mask)</a:t>
            </a:r>
            <a:endParaRPr kumimoji="1" lang="ja-JP" altLang="en-US" dirty="0"/>
          </a:p>
        </p:txBody>
      </p:sp>
      <p:sp>
        <p:nvSpPr>
          <p:cNvPr id="3" name="コンテンツ プレースホルダー 2">
            <a:extLst>
              <a:ext uri="{FF2B5EF4-FFF2-40B4-BE49-F238E27FC236}">
                <a16:creationId xmlns:a16="http://schemas.microsoft.com/office/drawing/2014/main" id="{27E070DF-06F2-A705-987C-0E5220BEDED7}"/>
              </a:ext>
            </a:extLst>
          </p:cNvPr>
          <p:cNvSpPr>
            <a:spLocks noGrp="1"/>
          </p:cNvSpPr>
          <p:nvPr>
            <p:ph sz="half" idx="1"/>
          </p:nvPr>
        </p:nvSpPr>
        <p:spPr/>
        <p:txBody>
          <a:bodyPr/>
          <a:lstStyle/>
          <a:p>
            <a:r>
              <a:rPr lang="en-US" altLang="ja-JP" sz="1600" dirty="0"/>
              <a:t>3GPP (38.101-1 6.5.2.2)</a:t>
            </a:r>
            <a:endParaRPr kumimoji="1" lang="ja-JP" altLang="en-US" sz="1600" dirty="0"/>
          </a:p>
        </p:txBody>
      </p:sp>
      <p:sp>
        <p:nvSpPr>
          <p:cNvPr id="6" name="コンテンツ プレースホルダー 5">
            <a:extLst>
              <a:ext uri="{FF2B5EF4-FFF2-40B4-BE49-F238E27FC236}">
                <a16:creationId xmlns:a16="http://schemas.microsoft.com/office/drawing/2014/main" id="{D89582C3-6DC6-D887-1B2B-6BB4B1A4BFFA}"/>
              </a:ext>
            </a:extLst>
          </p:cNvPr>
          <p:cNvSpPr>
            <a:spLocks noGrp="1"/>
          </p:cNvSpPr>
          <p:nvPr>
            <p:ph sz="half" idx="2"/>
          </p:nvPr>
        </p:nvSpPr>
        <p:spPr/>
        <p:txBody>
          <a:bodyPr/>
          <a:lstStyle/>
          <a:p>
            <a:r>
              <a:rPr lang="en-US" altLang="ja-JP" sz="1600" dirty="0"/>
              <a:t>CFR Title 47 (Part 90.210(m))</a:t>
            </a:r>
          </a:p>
          <a:p>
            <a:pPr lvl="1"/>
            <a:r>
              <a:rPr lang="en-US" altLang="ja-JP" sz="1000" dirty="0"/>
              <a:t>For high power transmitters (greater that 20 dBm) operating in the 4940-4990 MHz frequency band, the power spectral density of the emissions must be attenuated below the output power of the transmitter as follows:</a:t>
            </a:r>
          </a:p>
          <a:p>
            <a:pPr marL="720000" lvl="2" indent="-228600">
              <a:buFont typeface="+mj-lt"/>
              <a:buAutoNum type="arabicPeriod"/>
            </a:pPr>
            <a:r>
              <a:rPr lang="en-US" altLang="ja-JP" sz="800" dirty="0"/>
              <a:t>On any frequency removed from the assigned frequency between 0-45% of the authorized bandwidth (BW): 0 </a:t>
            </a:r>
            <a:r>
              <a:rPr lang="en-US" altLang="ja-JP" sz="800" dirty="0" err="1"/>
              <a:t>dB.</a:t>
            </a:r>
            <a:endParaRPr lang="en-US" altLang="ja-JP" sz="800" dirty="0"/>
          </a:p>
          <a:p>
            <a:pPr marL="720000" lvl="2" indent="-228600">
              <a:buFont typeface="+mj-lt"/>
              <a:buAutoNum type="arabicPeriod"/>
            </a:pPr>
            <a:r>
              <a:rPr lang="en-US" altLang="ja-JP" sz="800" dirty="0"/>
              <a:t>On any frequency removed from the assigned frequency between 45-50% of the authorized bandwidth: 568 log (% of (BW)/45) </a:t>
            </a:r>
            <a:r>
              <a:rPr lang="en-US" altLang="ja-JP" sz="800" dirty="0" err="1"/>
              <a:t>dB.</a:t>
            </a:r>
            <a:endParaRPr lang="en-US" altLang="ja-JP" sz="800" dirty="0"/>
          </a:p>
          <a:p>
            <a:pPr marL="720000" lvl="2" indent="-228600">
              <a:buFont typeface="+mj-lt"/>
              <a:buAutoNum type="arabicPeriod"/>
            </a:pPr>
            <a:r>
              <a:rPr lang="en-US" altLang="ja-JP" sz="800" dirty="0"/>
              <a:t>On any frequency removed from the assigned frequency between 50-55% of the authorized bandwidth: 26 + 145 log (% of BW/50) </a:t>
            </a:r>
            <a:r>
              <a:rPr lang="en-US" altLang="ja-JP" sz="800" dirty="0" err="1"/>
              <a:t>dB.</a:t>
            </a:r>
            <a:endParaRPr lang="en-US" altLang="ja-JP" sz="800" dirty="0"/>
          </a:p>
          <a:p>
            <a:pPr marL="720000" lvl="2" indent="-228600">
              <a:buFont typeface="+mj-lt"/>
              <a:buAutoNum type="arabicPeriod"/>
            </a:pPr>
            <a:r>
              <a:rPr lang="en-US" altLang="ja-JP" sz="800" dirty="0"/>
              <a:t>On any frequency removed from the assigned frequency between 55-100% of the authorized bandwidth: 32 + 31 log (% of (BW)/55) </a:t>
            </a:r>
            <a:r>
              <a:rPr lang="en-US" altLang="ja-JP" sz="800" dirty="0" err="1"/>
              <a:t>dB.</a:t>
            </a:r>
            <a:endParaRPr lang="en-US" altLang="ja-JP" sz="800" dirty="0"/>
          </a:p>
          <a:p>
            <a:pPr marL="720000" lvl="2" indent="-228600">
              <a:buFont typeface="+mj-lt"/>
              <a:buAutoNum type="arabicPeriod"/>
            </a:pPr>
            <a:r>
              <a:rPr lang="en-US" altLang="ja-JP" sz="800" dirty="0"/>
              <a:t>On any frequency removed from the assigned frequency between 100-150% of the authorized bandwidth: 40 + 57 log (% of (BW)/100) </a:t>
            </a:r>
            <a:r>
              <a:rPr lang="en-US" altLang="ja-JP" sz="800" dirty="0" err="1"/>
              <a:t>dB.</a:t>
            </a:r>
            <a:endParaRPr lang="en-US" altLang="ja-JP" sz="800" dirty="0"/>
          </a:p>
          <a:p>
            <a:pPr marL="720000" lvl="2" indent="-228600">
              <a:buFont typeface="+mj-lt"/>
              <a:buAutoNum type="arabicPeriod"/>
            </a:pPr>
            <a:r>
              <a:rPr lang="en-US" altLang="ja-JP" sz="800" dirty="0"/>
              <a:t>On any frequency removed from the assigned frequency between above 150% of the authorized bandwidth: 50 dB or 55 + 10 log (P) dB, whichever is the lesser attenuation.</a:t>
            </a:r>
          </a:p>
          <a:p>
            <a:pPr marL="720000" lvl="2" indent="-228600">
              <a:buFont typeface="+mj-lt"/>
              <a:buAutoNum type="arabicPeriod"/>
            </a:pPr>
            <a:r>
              <a:rPr lang="en-US" altLang="ja-JP" sz="800" dirty="0"/>
              <a:t>The zero dB reference is measured relative to the highest average power of the fundamental emission measured across the designated channel bandwidth using a resolution bandwidth of at least one percent of the occupied bandwidth of the fundamental emission and a video bandwidth of 30 kHz. The power spectral density is the power measured within the resolution bandwidth of the measurement device divided by the resolution bandwidth of the measurement device. Emission levels are also based on the use of measurement instrumentation employing a resolution bandwidth of at least one percent of the occupied bandwidth.</a:t>
            </a:r>
            <a:endParaRPr lang="ja-JP" altLang="en-US" sz="800" dirty="0"/>
          </a:p>
        </p:txBody>
      </p:sp>
      <p:sp>
        <p:nvSpPr>
          <p:cNvPr id="4" name="フッター プレースホルダー 3">
            <a:extLst>
              <a:ext uri="{FF2B5EF4-FFF2-40B4-BE49-F238E27FC236}">
                <a16:creationId xmlns:a16="http://schemas.microsoft.com/office/drawing/2014/main" id="{6B192DE1-EB7F-522F-7992-C77D78A80071}"/>
              </a:ext>
            </a:extLst>
          </p:cNvPr>
          <p:cNvSpPr>
            <a:spLocks noGrp="1"/>
          </p:cNvSpPr>
          <p:nvPr>
            <p:ph type="ftr" sz="quarter" idx="11"/>
          </p:nvPr>
        </p:nvSpPr>
        <p:spPr/>
        <p:txBody>
          <a:bodyPr/>
          <a:lstStyle/>
          <a:p>
            <a:r>
              <a:rPr kumimoji="1" lang="en-US" altLang="ja-JP"/>
              <a:t>© 2025 Fujitsu Limited</a:t>
            </a:r>
            <a:endParaRPr kumimoji="1" lang="ja-JP" altLang="en-US"/>
          </a:p>
        </p:txBody>
      </p:sp>
      <p:pic>
        <p:nvPicPr>
          <p:cNvPr id="8" name="図 7">
            <a:extLst>
              <a:ext uri="{FF2B5EF4-FFF2-40B4-BE49-F238E27FC236}">
                <a16:creationId xmlns:a16="http://schemas.microsoft.com/office/drawing/2014/main" id="{839C813C-7491-F4D0-E777-86730DB5A153}"/>
              </a:ext>
            </a:extLst>
          </p:cNvPr>
          <p:cNvPicPr>
            <a:picLocks noChangeAspect="1"/>
          </p:cNvPicPr>
          <p:nvPr/>
        </p:nvPicPr>
        <p:blipFill>
          <a:blip r:embed="rId2"/>
          <a:stretch>
            <a:fillRect/>
          </a:stretch>
        </p:blipFill>
        <p:spPr>
          <a:xfrm>
            <a:off x="0" y="1234270"/>
            <a:ext cx="4572000" cy="1213922"/>
          </a:xfrm>
          <a:prstGeom prst="rect">
            <a:avLst/>
          </a:prstGeom>
        </p:spPr>
      </p:pic>
      <p:sp>
        <p:nvSpPr>
          <p:cNvPr id="9" name="スライド番号プレースホルダー 8">
            <a:extLst>
              <a:ext uri="{FF2B5EF4-FFF2-40B4-BE49-F238E27FC236}">
                <a16:creationId xmlns:a16="http://schemas.microsoft.com/office/drawing/2014/main" id="{BE3A3B62-6CE6-3C3B-54BA-6349D71555F7}"/>
              </a:ext>
            </a:extLst>
          </p:cNvPr>
          <p:cNvSpPr>
            <a:spLocks noGrp="1"/>
          </p:cNvSpPr>
          <p:nvPr>
            <p:ph type="sldNum" sz="quarter" idx="12"/>
          </p:nvPr>
        </p:nvSpPr>
        <p:spPr/>
        <p:txBody>
          <a:bodyPr/>
          <a:lstStyle/>
          <a:p>
            <a:fld id="{4D029D89-7B63-4C94-AD4D-2E4D6BB83637}" type="slidenum">
              <a:rPr kumimoji="1" lang="ja-JP" altLang="en-US" smtClean="0"/>
              <a:pPr/>
              <a:t>3</a:t>
            </a:fld>
            <a:endParaRPr kumimoji="1" lang="ja-JP" altLang="en-US"/>
          </a:p>
        </p:txBody>
      </p:sp>
    </p:spTree>
    <p:extLst>
      <p:ext uri="{BB962C8B-B14F-4D97-AF65-F5344CB8AC3E}">
        <p14:creationId xmlns:p14="http://schemas.microsoft.com/office/powerpoint/2010/main" val="42462528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フッター プレースホルダー 4">
            <a:extLst>
              <a:ext uri="{FF2B5EF4-FFF2-40B4-BE49-F238E27FC236}">
                <a16:creationId xmlns:a16="http://schemas.microsoft.com/office/drawing/2014/main" id="{7BD34961-8257-439E-B16C-F1DE6DAA98DE}"/>
              </a:ext>
            </a:extLst>
          </p:cNvPr>
          <p:cNvSpPr>
            <a:spLocks noGrp="1"/>
          </p:cNvSpPr>
          <p:nvPr>
            <p:ph type="ftr" sz="quarter" idx="11"/>
          </p:nvPr>
        </p:nvSpPr>
        <p:spPr/>
        <p:txBody>
          <a:bodyPr/>
          <a:lstStyle/>
          <a:p>
            <a:r>
              <a:rPr kumimoji="1" lang="en-US" altLang="ja-JP">
                <a:ea typeface="メイリオ" panose="020B0604030504040204" pitchFamily="50" charset="-128"/>
              </a:rPr>
              <a:t>© 2025 Fujitsu Limited</a:t>
            </a:r>
            <a:endParaRPr kumimoji="1" lang="ja-JP" altLang="en-US">
              <a:ea typeface="メイリオ" panose="020B0604030504040204" pitchFamily="50" charset="-128"/>
            </a:endParaRPr>
          </a:p>
        </p:txBody>
      </p:sp>
      <p:sp>
        <p:nvSpPr>
          <p:cNvPr id="7" name="Title 1">
            <a:extLst>
              <a:ext uri="{FF2B5EF4-FFF2-40B4-BE49-F238E27FC236}">
                <a16:creationId xmlns:a16="http://schemas.microsoft.com/office/drawing/2014/main" id="{4BFF9200-35A7-4187-AC92-23F70E8F30A3}"/>
              </a:ext>
            </a:extLst>
          </p:cNvPr>
          <p:cNvSpPr txBox="1">
            <a:spLocks/>
          </p:cNvSpPr>
          <p:nvPr/>
        </p:nvSpPr>
        <p:spPr bwMode="gray">
          <a:xfrm>
            <a:off x="275677" y="2138594"/>
            <a:ext cx="3479289" cy="553998"/>
          </a:xfrm>
          <a:prstGeom prst="rect">
            <a:avLst/>
          </a:prstGeom>
        </p:spPr>
        <p:txBody>
          <a:bodyPr vert="horz" lIns="0" tIns="0" rIns="0" bIns="0" rtlCol="0" anchor="t" anchorCtr="0">
            <a:normAutofit/>
          </a:bodyPr>
          <a:lstStyle>
            <a:lvl1pPr algn="l" defTabSz="685800" rtl="0" eaLnBrk="1" latinLnBrk="0" hangingPunct="1">
              <a:lnSpc>
                <a:spcPct val="90000"/>
              </a:lnSpc>
              <a:spcBef>
                <a:spcPts val="0"/>
              </a:spcBef>
              <a:spcAft>
                <a:spcPts val="600"/>
              </a:spcAft>
              <a:buNone/>
              <a:defRPr kumimoji="1" sz="4000" b="1" kern="1200">
                <a:solidFill>
                  <a:schemeClr val="tx1"/>
                </a:solidFill>
                <a:latin typeface="Arial" panose="020B0604020202020204" pitchFamily="34" charset="0"/>
                <a:ea typeface="+mj-ea"/>
                <a:cs typeface="Arial" panose="020B0604020202020204" pitchFamily="34" charset="0"/>
              </a:defRPr>
            </a:lvl1pPr>
          </a:lstStyle>
          <a:p>
            <a:r>
              <a:rPr lang="en-US" dirty="0">
                <a:ea typeface="Meiryo UI" panose="020B0604030504040204" pitchFamily="50" charset="-128"/>
              </a:rPr>
              <a:t>Thank you</a:t>
            </a:r>
          </a:p>
        </p:txBody>
      </p:sp>
    </p:spTree>
    <p:extLst>
      <p:ext uri="{BB962C8B-B14F-4D97-AF65-F5344CB8AC3E}">
        <p14:creationId xmlns:p14="http://schemas.microsoft.com/office/powerpoint/2010/main" val="888291540"/>
      </p:ext>
    </p:extLst>
  </p:cSld>
  <p:clrMapOvr>
    <a:masterClrMapping/>
  </p:clrMapOvr>
</p:sld>
</file>

<file path=ppt/theme/theme1.xml><?xml version="1.0" encoding="utf-8"?>
<a:theme xmlns:a="http://schemas.openxmlformats.org/drawingml/2006/main" name="F_Tool_T2_01_JP_Red">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_Tool_JP">
      <a:majorFont>
        <a:latin typeface="メイリオ"/>
        <a:ea typeface="メイリオ"/>
        <a:cs typeface=""/>
      </a:majorFont>
      <a:minorFont>
        <a:latin typeface="メイリオ"/>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FEFEF"/>
        </a:solidFill>
        <a:ln>
          <a:solidFill>
            <a:srgbClr val="DCDCDC"/>
          </a:solidFill>
        </a:ln>
      </a:spPr>
      <a:bodyPr rtlCol="0" anchor="ctr"/>
      <a:lstStyle>
        <a:defPPr algn="l">
          <a:defRPr kumimoji="1" smtClean="0">
            <a:solidFill>
              <a:schemeClr val="tx1"/>
            </a:solidFill>
            <a:latin typeface="Arial" panose="020B0604020202020204" pitchFamily="34" charset="0"/>
            <a:ea typeface="Meiryo UI"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vert="horz" wrap="none" rtlCol="0">
        <a:spAutoFit/>
      </a:bodyPr>
      <a:lstStyle>
        <a:defPPr algn="l">
          <a:defRPr kumimoji="1" smtClean="0">
            <a:latin typeface="Arial" panose="020B0604020202020204" pitchFamily="34" charset="0"/>
            <a:ea typeface="Meiryo UI" panose="020B0604030504040204"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_Tool_T2_01_JP_Orange">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_Tool_JP">
      <a:majorFont>
        <a:latin typeface="メイリオ"/>
        <a:ea typeface="メイリオ"/>
        <a:cs typeface=""/>
      </a:majorFont>
      <a:minorFont>
        <a:latin typeface="メイリオ"/>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F_Tool_T2_01_JP_Blue">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_Tool_JP">
      <a:majorFont>
        <a:latin typeface="メイリオ"/>
        <a:ea typeface="メイリオ"/>
        <a:cs typeface=""/>
      </a:majorFont>
      <a:minorFont>
        <a:latin typeface="メイリオ"/>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F_Tool_T2_01_JP_Emerald">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_Tool_JP">
      <a:majorFont>
        <a:latin typeface="メイリオ"/>
        <a:ea typeface="メイリオ"/>
        <a:cs typeface=""/>
      </a:majorFont>
      <a:minorFont>
        <a:latin typeface="メイリオ"/>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F_Tool_T2_01_JP_Yellow">
  <a:themeElements>
    <a:clrScheme name="F_Tool">
      <a:dk1>
        <a:srgbClr val="000000"/>
      </a:dk1>
      <a:lt1>
        <a:sysClr val="window" lastClr="FFFFFF"/>
      </a:lt1>
      <a:dk2>
        <a:srgbClr val="000000"/>
      </a:dk2>
      <a:lt2>
        <a:srgbClr val="FFFFFF"/>
      </a:lt2>
      <a:accent1>
        <a:srgbClr val="EA0000"/>
      </a:accent1>
      <a:accent2>
        <a:srgbClr val="FF8000"/>
      </a:accent2>
      <a:accent3>
        <a:srgbClr val="D80084"/>
      </a:accent3>
      <a:accent4>
        <a:srgbClr val="2400B0"/>
      </a:accent4>
      <a:accent5>
        <a:srgbClr val="61D600"/>
      </a:accent5>
      <a:accent6>
        <a:srgbClr val="008224"/>
      </a:accent6>
      <a:hlink>
        <a:srgbClr val="0563C1"/>
      </a:hlink>
      <a:folHlink>
        <a:srgbClr val="954F72"/>
      </a:folHlink>
    </a:clrScheme>
    <a:fontScheme name="F_Tool_JP">
      <a:majorFont>
        <a:latin typeface="メイリオ"/>
        <a:ea typeface="メイリオ"/>
        <a:cs typeface=""/>
      </a:majorFont>
      <a:minorFont>
        <a:latin typeface="メイリオ"/>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solidFill>
            <a:schemeClr val="bg1">
              <a:lumMod val="75000"/>
            </a:schemeClr>
          </a:solidFill>
        </a:ln>
      </a:spPr>
      <a:bodyPr rtlCol="0" anchor="ctr"/>
      <a:lstStyle>
        <a:defPPr algn="ctr">
          <a:defRPr kumimoji="1"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テーマ">
  <a:themeElements>
    <a:clrScheme name="F_Tool_8_EN">
      <a:dk1>
        <a:srgbClr val="000000"/>
      </a:dk1>
      <a:lt1>
        <a:sysClr val="window" lastClr="FFFFFF"/>
      </a:lt1>
      <a:dk2>
        <a:srgbClr val="D51C89"/>
      </a:dk2>
      <a:lt2>
        <a:srgbClr val="E60000"/>
      </a:lt2>
      <a:accent1>
        <a:srgbClr val="1813B1"/>
      </a:accent1>
      <a:accent2>
        <a:srgbClr val="00ECF4"/>
      </a:accent2>
      <a:accent3>
        <a:srgbClr val="75D700"/>
      </a:accent3>
      <a:accent4>
        <a:srgbClr val="00812F"/>
      </a:accent4>
      <a:accent5>
        <a:srgbClr val="FFE800"/>
      </a:accent5>
      <a:accent6>
        <a:srgbClr val="FF8100"/>
      </a:accent6>
      <a:hlink>
        <a:srgbClr val="0563C1"/>
      </a:hlink>
      <a:folHlink>
        <a:srgbClr val="954F72"/>
      </a:folHlink>
    </a:clrScheme>
    <a:fontScheme name="F_Tool_8_EN">
      <a:majorFont>
        <a:latin typeface="Arial"/>
        <a:ea typeface="メイリオ"/>
        <a:cs typeface=""/>
      </a:majorFont>
      <a:minorFont>
        <a:latin typeface="Arial"/>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テーマ">
  <a:themeElements>
    <a:clrScheme name="F_Tool_8_EN">
      <a:dk1>
        <a:srgbClr val="000000"/>
      </a:dk1>
      <a:lt1>
        <a:sysClr val="window" lastClr="FFFFFF"/>
      </a:lt1>
      <a:dk2>
        <a:srgbClr val="D51C89"/>
      </a:dk2>
      <a:lt2>
        <a:srgbClr val="E60000"/>
      </a:lt2>
      <a:accent1>
        <a:srgbClr val="1813B1"/>
      </a:accent1>
      <a:accent2>
        <a:srgbClr val="00ECF4"/>
      </a:accent2>
      <a:accent3>
        <a:srgbClr val="75D700"/>
      </a:accent3>
      <a:accent4>
        <a:srgbClr val="00812F"/>
      </a:accent4>
      <a:accent5>
        <a:srgbClr val="FFE800"/>
      </a:accent5>
      <a:accent6>
        <a:srgbClr val="FF8100"/>
      </a:accent6>
      <a:hlink>
        <a:srgbClr val="0563C1"/>
      </a:hlink>
      <a:folHlink>
        <a:srgbClr val="954F72"/>
      </a:folHlink>
    </a:clrScheme>
    <a:fontScheme name="F_Tool_8_EN">
      <a:majorFont>
        <a:latin typeface="Arial"/>
        <a:ea typeface="メイリオ"/>
        <a:cs typeface=""/>
      </a:majorFont>
      <a:minorFont>
        <a:latin typeface="Arial"/>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2AD63C5AFD9A50408F92A853392E9ACF" ma:contentTypeVersion="16" ma:contentTypeDescription="新しいドキュメントを作成します。" ma:contentTypeScope="" ma:versionID="61402bb0d43cbe0a2676dff4a7608ae1">
  <xsd:schema xmlns:xsd="http://www.w3.org/2001/XMLSchema" xmlns:xs="http://www.w3.org/2001/XMLSchema" xmlns:p="http://schemas.microsoft.com/office/2006/metadata/properties" xmlns:ns2="417eed48-81dd-42e1-a0a5-ff459bb484b3" xmlns:ns3="c8cffe67-c279-4b76-b57c-afc5218d1211" targetNamespace="http://schemas.microsoft.com/office/2006/metadata/properties" ma:root="true" ma:fieldsID="fdc5c5eba78894dd67d3dac999187543" ns2:_="" ns3:_="">
    <xsd:import namespace="417eed48-81dd-42e1-a0a5-ff459bb484b3"/>
    <xsd:import namespace="c8cffe67-c279-4b76-b57c-afc5218d121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7eed48-81dd-42e1-a0a5-ff459bb484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画像タグ" ma:readOnly="false" ma:fieldId="{5cf76f15-5ced-4ddc-b409-7134ff3c332f}" ma:taxonomyMulti="true" ma:sspId="bc4fd492-276b-4614-b3af-3a4c63b563f8"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8cffe67-c279-4b76-b57c-afc5218d1211" elementFormDefault="qualified">
    <xsd:import namespace="http://schemas.microsoft.com/office/2006/documentManagement/types"/>
    <xsd:import namespace="http://schemas.microsoft.com/office/infopath/2007/PartnerControls"/>
    <xsd:element name="SharedWithUsers" ma:index="1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有相手の詳細情報" ma:internalName="SharedWithDetails" ma:readOnly="true">
      <xsd:simpleType>
        <xsd:restriction base="dms:Note">
          <xsd:maxLength value="255"/>
        </xsd:restriction>
      </xsd:simpleType>
    </xsd:element>
    <xsd:element name="TaxCatchAll" ma:index="17" nillable="true" ma:displayName="Taxonomy Catch All Column" ma:hidden="true" ma:list="{6d58c8f3-532e-41fc-a87a-eb8a481b3b6a}" ma:internalName="TaxCatchAll" ma:showField="CatchAllData" ma:web="c8cffe67-c279-4b76-b57c-afc5218d121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17eed48-81dd-42e1-a0a5-ff459bb484b3">
      <Terms xmlns="http://schemas.microsoft.com/office/infopath/2007/PartnerControls"/>
    </lcf76f155ced4ddcb4097134ff3c332f>
    <TaxCatchAll xmlns="c8cffe67-c279-4b76-b57c-afc5218d1211" xsi:nil="true"/>
  </documentManagement>
</p:properties>
</file>

<file path=customXml/itemProps1.xml><?xml version="1.0" encoding="utf-8"?>
<ds:datastoreItem xmlns:ds="http://schemas.openxmlformats.org/officeDocument/2006/customXml" ds:itemID="{CA894379-D775-4403-866C-40EFA7C843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17eed48-81dd-42e1-a0a5-ff459bb484b3"/>
    <ds:schemaRef ds:uri="c8cffe67-c279-4b76-b57c-afc5218d12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C8122C3-7D33-4E31-BCA3-4AB99466FF33}">
  <ds:schemaRefs>
    <ds:schemaRef ds:uri="http://schemas.microsoft.com/sharepoint/v3/contenttype/forms"/>
  </ds:schemaRefs>
</ds:datastoreItem>
</file>

<file path=customXml/itemProps3.xml><?xml version="1.0" encoding="utf-8"?>
<ds:datastoreItem xmlns:ds="http://schemas.openxmlformats.org/officeDocument/2006/customXml" ds:itemID="{03A168CB-0E37-4A75-97D3-D39868445D3C}">
  <ds:schemaRefs>
    <ds:schemaRef ds:uri="417eed48-81dd-42e1-a0a5-ff459bb484b3"/>
    <ds:schemaRef ds:uri="c8cffe67-c279-4b76-b57c-afc5218d1211"/>
    <ds:schemaRef ds:uri="http://purl.org/dc/dcmitype/"/>
    <ds:schemaRef ds:uri="http://schemas.microsoft.com/office/2006/documentManagement/types"/>
    <ds:schemaRef ds:uri="http://purl.org/dc/terms/"/>
    <ds:schemaRef ds:uri="http://schemas.openxmlformats.org/package/2006/metadata/core-properties"/>
    <ds:schemaRef ds:uri="http://schemas.microsoft.com/office/2006/metadata/properties"/>
    <ds:schemaRef ds:uri="http://www.w3.org/XML/1998/namespace"/>
    <ds:schemaRef ds:uri="http://schemas.microsoft.com/office/infopath/2007/PartnerControl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0</TotalTime>
  <Words>586</Words>
  <Application>Microsoft Office PowerPoint</Application>
  <PresentationFormat>画面に合わせる (16:9)</PresentationFormat>
  <Paragraphs>34</Paragraphs>
  <Slides>4</Slides>
  <Notes>2</Notes>
  <HiddenSlides>0</HiddenSlides>
  <MMClips>0</MMClips>
  <ScaleCrop>false</ScaleCrop>
  <HeadingPairs>
    <vt:vector size="6" baseType="variant">
      <vt:variant>
        <vt:lpstr>使用されているフォント</vt:lpstr>
      </vt:variant>
      <vt:variant>
        <vt:i4>4</vt:i4>
      </vt:variant>
      <vt:variant>
        <vt:lpstr>テーマ</vt:lpstr>
      </vt:variant>
      <vt:variant>
        <vt:i4>5</vt:i4>
      </vt:variant>
      <vt:variant>
        <vt:lpstr>スライド タイトル</vt:lpstr>
      </vt:variant>
      <vt:variant>
        <vt:i4>4</vt:i4>
      </vt:variant>
    </vt:vector>
  </HeadingPairs>
  <TitlesOfParts>
    <vt:vector size="13" baseType="lpstr">
      <vt:lpstr>Meiryo UI</vt:lpstr>
      <vt:lpstr>メイリオ</vt:lpstr>
      <vt:lpstr>Arial</vt:lpstr>
      <vt:lpstr>Wingdings</vt:lpstr>
      <vt:lpstr>F_Tool_T2_01_JP_Red</vt:lpstr>
      <vt:lpstr>F_Tool_T2_01_JP_Orange</vt:lpstr>
      <vt:lpstr>F_Tool_T2_01_JP_Blue</vt:lpstr>
      <vt:lpstr>F_Tool_T2_01_JP_Emerald</vt:lpstr>
      <vt:lpstr>F_Tool_T2_01_JP_Yellow</vt:lpstr>
      <vt:lpstr>Additional requirements for 4.9GHz new band for US</vt:lpstr>
      <vt:lpstr>Background for 4.9GHz new band for US</vt:lpstr>
      <vt:lpstr>Additional requirements for US 4.9GHz (UE spurious emission mask)</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2021-10-28T00:04:59Z</dcterms:created>
  <dcterms:modified xsi:type="dcterms:W3CDTF">2025-05-09T01:15:15Z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0x0101002AD63C5AFD9A50408F92A853392E9ACF</vt:lpwstr>
  </property>
  <property fmtid="{D5CDD505-2E9C-101B-9397-08002B2CF9AE}" pid="3" name="MediaServiceImageTags">
    <vt:lpwstr/>
  </property>
  <property fmtid="{D5CDD505-2E9C-101B-9397-08002B2CF9AE}" pid="4" name="MSIP_Label_1e92ef73-0ad1-40c5-ad55-46de3396802f_Enabled">
    <vt:lpwstr>true</vt:lpwstr>
  </property>
  <property fmtid="{D5CDD505-2E9C-101B-9397-08002B2CF9AE}" pid="5" name="MSIP_Label_1e92ef73-0ad1-40c5-ad55-46de3396802f_SetDate">
    <vt:lpwstr>2025-05-07T04:32:09Z</vt:lpwstr>
  </property>
  <property fmtid="{D5CDD505-2E9C-101B-9397-08002B2CF9AE}" pid="6" name="MSIP_Label_1e92ef73-0ad1-40c5-ad55-46de3396802f_Method">
    <vt:lpwstr>Privileged</vt:lpwstr>
  </property>
  <property fmtid="{D5CDD505-2E9C-101B-9397-08002B2CF9AE}" pid="7" name="MSIP_Label_1e92ef73-0ad1-40c5-ad55-46de3396802f_Name">
    <vt:lpwstr>FUJITSU-PUBLIC​</vt:lpwstr>
  </property>
  <property fmtid="{D5CDD505-2E9C-101B-9397-08002B2CF9AE}" pid="8" name="MSIP_Label_1e92ef73-0ad1-40c5-ad55-46de3396802f_SiteId">
    <vt:lpwstr>a19f121d-81e1-4858-a9d8-736e267fd4c7</vt:lpwstr>
  </property>
  <property fmtid="{D5CDD505-2E9C-101B-9397-08002B2CF9AE}" pid="9" name="MSIP_Label_1e92ef73-0ad1-40c5-ad55-46de3396802f_ActionId">
    <vt:lpwstr>ef1c0c99-5c8e-49bb-bf38-c393dfa67799</vt:lpwstr>
  </property>
  <property fmtid="{D5CDD505-2E9C-101B-9397-08002B2CF9AE}" pid="10" name="MSIP_Label_1e92ef73-0ad1-40c5-ad55-46de3396802f_ContentBits">
    <vt:lpwstr>0</vt:lpwstr>
  </property>
</Properties>
</file>