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109" d="100"/>
          <a:sy n="109" d="100"/>
        </p:scale>
        <p:origin x="10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702038"/>
              </p:ext>
            </p:extLst>
          </p:nvPr>
        </p:nvGraphicFramePr>
        <p:xfrm>
          <a:off x="76912" y="1273322"/>
          <a:ext cx="11819812" cy="49987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 </a:t>
                      </a: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724116"/>
              </p:ext>
            </p:extLst>
          </p:nvPr>
        </p:nvGraphicFramePr>
        <p:xfrm>
          <a:off x="85460" y="1273320"/>
          <a:ext cx="11792216" cy="381000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  <a:endParaRPr lang="nn-NO" altLang="zh-CN" sz="80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[314] NR_NTN_Ku_Band_UE_SAN_RF (7)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(19)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076065"/>
              </p:ext>
            </p:extLst>
          </p:nvPr>
        </p:nvGraphicFramePr>
        <p:xfrm>
          <a:off x="85460" y="1273321"/>
          <a:ext cx="11792213" cy="420303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474527"/>
              </p:ext>
            </p:extLst>
          </p:nvPr>
        </p:nvGraphicFramePr>
        <p:xfrm>
          <a:off x="85460" y="1273320"/>
          <a:ext cx="11820790" cy="372560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396130</TotalTime>
  <Words>3118</Words>
  <Application>Microsoft Office PowerPoint</Application>
  <PresentationFormat>宽屏</PresentationFormat>
  <Paragraphs>396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3436</cp:revision>
  <cp:lastPrinted>2016-09-15T08:31:35Z</cp:lastPrinted>
  <dcterms:created xsi:type="dcterms:W3CDTF">2009-11-27T05:15:11Z</dcterms:created>
  <dcterms:modified xsi:type="dcterms:W3CDTF">2024-10-10T09:17:30Z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