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0" r:id="rId12"/>
    <p:sldId id="1021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CF141-FEA2-4E87-BD7C-232C0C6E7CC6}" v="8" dt="2024-04-11T01:18:45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RAN4#110bis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#110bis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Changsha, China, 15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April,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234828"/>
              </p:ext>
            </p:extLst>
          </p:nvPr>
        </p:nvGraphicFramePr>
        <p:xfrm>
          <a:off x="76912" y="1273321"/>
          <a:ext cx="11819812" cy="53644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LTE_NR_HPUE_FWVM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HPUE_Basket_EN-DC (7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HPUE_Basket_Intra-CA_TDD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[301] BSRF_Maintenance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[302] NR_ATG_BSRF_Maintenance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(9)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lang="en-US" altLang="zh-CN" sz="800" b="1" i="0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lang="en-US" altLang="zh-CN" sz="800" dirty="0" smtClean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NR_Mob_enh2_part2 Chaired by Qiming Li (Apple)</a:t>
                      </a:r>
                      <a:endParaRPr lang="en-US" altLang="zh-CN" sz="800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110] HPUE_Basket_inter-CA_SUL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HPUE_Basket_FDD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LTE_NR_Other_WI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 (0.5 hour)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NR_MG_enh2_part1 (36)</a:t>
                      </a:r>
                      <a:endParaRPr lang="en-IE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[210] NR_MG_enh2_part2 (40)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(6)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</a:t>
                      </a: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UE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15:15 –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16:10-18:00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NR_power_class (37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NR_SL_relay_enh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 (online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(14)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(28)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(33)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 – 19:00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BS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kumimoji="0" lang="en-US" altLang="ja-JP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89219"/>
              </p:ext>
            </p:extLst>
          </p:nvPr>
        </p:nvGraphicFramePr>
        <p:xfrm>
          <a:off x="85460" y="1273320"/>
          <a:ext cx="11792216" cy="3930112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FR1_enh2_R18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FR2_enh_req_Ph3_R18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NR_cov_enh2_R18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132] NR_ATG_enh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NR_SL_enh2_UERF_R18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NR_SL_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intraB_CA_ITS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(46)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NR_DSS_enh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IoT_NTN_Demod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Chaired by Laurent Noel (Skyworks)</a:t>
                      </a: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NR_NTN_Ph3_UERF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(2)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(19)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(36)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R4-2404280 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 R4-2405618 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non-spectrum related WI maintenance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[327]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(28)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Xuan Yi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NR_Mob_enh2_part1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[219] NR_Mob_enh2_part2 (27) (start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no earlier than 17:10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</a:t>
                      </a: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Zhongyi Shen (Huawei)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 (1 hour)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baseline="0" dirty="0" smtClean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(MIMO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Lili Wang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&amp;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51953"/>
              </p:ext>
            </p:extLst>
          </p:nvPr>
        </p:nvGraphicFramePr>
        <p:xfrm>
          <a:off x="85460" y="1273320"/>
          <a:ext cx="11792213" cy="492258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FS_Ambient_IoT_solutions (20)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NR_ATG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NR_HST_FR2_enh (8)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(start at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 before the online discussion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(28)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NonCol_intraB_ENDC_NR_CA (17)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NR_RRM_enh3_part1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NR_RRM_enh3_part2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Demod</a:t>
                      </a: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12:00 – 13:00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Fei Xue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NR_LPWUS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227]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(5)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NR_redcap_enh (10)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NR_MC_enh_UERF_R18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Netw_Energy_NR_R18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(16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NR_RRM_Ph5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TRP_TRS_MIMO_OTA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(4)</a:t>
                      </a:r>
                    </a:p>
                    <a:p>
                      <a:pPr algn="l" fontAlgn="ctr"/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Xiaoran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706268"/>
              </p:ext>
            </p:extLst>
          </p:nvPr>
        </p:nvGraphicFramePr>
        <p:xfrm>
          <a:off x="85460" y="1273320"/>
          <a:ext cx="11820790" cy="385863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NR_Baskets_Part_2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NR_Baskets_Part_3 (57)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LTE_Baskets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Checking point for RRM UE features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feature list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313] NR_duplex_evo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[314] NR_LPWUS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[315] NR_NTN_Ph3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</a:t>
                      </a: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fr-FR" altLang="zh-CN" sz="8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Parallel with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 in main session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 45min: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Chaired by Andrey Chervyakov (Intel)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Chaired by Leo Liu (Huawei)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70965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April 15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April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9~12)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15~18)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April 22~25)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 18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19)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66599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3339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5643098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HILTON CHANGSHA RIVERSIDE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Ballroom1+2(4F)/320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 3(4F)/100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Orange Island 1+2+3(4F)/100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 err="1"/>
              <a:t>YueLu</a:t>
            </a:r>
            <a:r>
              <a:rPr lang="en-US" altLang="zh-CN" sz="1200" dirty="0"/>
              <a:t> Room 1+2(4F)/50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/>
          <a:srcRect t="8359" b="5392"/>
          <a:stretch/>
        </p:blipFill>
        <p:spPr>
          <a:xfrm>
            <a:off x="524951" y="2678464"/>
            <a:ext cx="9973274" cy="3503851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033472" y="6182315"/>
            <a:ext cx="1398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4th floor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7177900" y="3792409"/>
            <a:ext cx="200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177900" y="4587240"/>
            <a:ext cx="1272680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8125592" y="58368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8495092" y="4587240"/>
            <a:ext cx="542228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7853363" y="4287248"/>
            <a:ext cx="2857" cy="2716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直接箭头连接符 18"/>
          <p:cNvCxnSpPr/>
          <p:nvPr/>
        </p:nvCxnSpPr>
        <p:spPr bwMode="auto">
          <a:xfrm flipV="1">
            <a:off x="8773826" y="5559123"/>
            <a:ext cx="0" cy="27771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椭圆 20"/>
          <p:cNvSpPr/>
          <p:nvPr/>
        </p:nvSpPr>
        <p:spPr bwMode="auto">
          <a:xfrm>
            <a:off x="2133460" y="3005842"/>
            <a:ext cx="1607960" cy="122325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3683132" y="27913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Orange Island 1+2+3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1975232" y="5047931"/>
            <a:ext cx="1354708" cy="94138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3307769" y="5609813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YueLu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58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23d77754-4ccc-4c57-9291-cab09e81894a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383507</TotalTime>
  <Words>1982</Words>
  <Application>Microsoft Office PowerPoint</Application>
  <PresentationFormat>宽屏</PresentationFormat>
  <Paragraphs>398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RAN4#110bis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2812</cp:revision>
  <cp:lastPrinted>2016-09-15T08:31:35Z</cp:lastPrinted>
  <dcterms:created xsi:type="dcterms:W3CDTF">2009-11-27T05:15:11Z</dcterms:created>
  <dcterms:modified xsi:type="dcterms:W3CDTF">2024-04-15T22:54:43Z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(3)YHKvlQ2eYweDskIRqiJi2erQO9qGVDh4tzn817uhd38z79gnL83R86vR2PDb6yjBxD7V9TuU
oE6cKLcnwtbWj0VhOcIq0PbItqYWYY6rwkSJGdLeNalnieFwCUoi0YcTEc9ciS83zfHXm31A
QV6NnprDR/1EetMbbos6CLxInOL3DCy5+GZ72zk1lV2tOaSKMyNNQ+O7VLABgrp0yxbpiShx
6KsyDwr4cbZ3HO37Sh</vt:lpwstr>
  </property>
  <property fmtid="{D5CDD505-2E9C-101B-9397-08002B2CF9AE}" pid="11" name="_2015_ms_pID_7253431">
    <vt:lpwstr>ioJ1f3einbdZ4yOyFplZ4Rs4HcjGMRu4Q+kmROP6d13W54078Vjsfp
Nhg8mW8h5zw+rIjOg7YEVL0IOU3QPKka9MzemVU51GGfYcgoT5dWIA5OzaEWoaoLJYXp5e08
LQ/DbTv26Z0hNARmP6X4fZJkU0xj9AiUN2384VADhO/p644Uafu05PdBk5E9RSFGj6BzdSUT
w/IOKedStfibCIs95MvG0xjYLGcghaxsAQkz</vt:lpwstr>
  </property>
  <property fmtid="{D5CDD505-2E9C-101B-9397-08002B2CF9AE}" pid="12" name="_2015_ms_pID_7253432">
    <vt:lpwstr>RA==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1713221533</vt:lpwstr>
  </property>
</Properties>
</file>