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118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21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78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00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87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492D28-9CB3-4957-BFD2-683A3D6260A5}" type="slidenum">
              <a:rPr kumimoji="0" lang="en-GB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477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65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378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128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80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66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794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30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492D28-9CB3-4957-BFD2-683A3D6260A5}" type="slidenum">
              <a:rPr kumimoji="0" lang="en-GB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2009     Mobile World Congress, Barcelona, 19</a:t>
            </a:r>
            <a:r>
              <a:rPr kumimoji="0" lang="en-GB" altLang="en-US" sz="1001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GB" altLang="en-US" sz="1001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DF48D0-4F83-437C-BDD1-C6E5F5F353CD}" type="slidenum">
              <a:rPr kumimoji="0" lang="en-GB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90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81120"/>
            <a:ext cx="9263641" cy="1143001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Tips for RRM session</a:t>
            </a:r>
            <a:endParaRPr lang="ru-RU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68401"/>
            <a:ext cx="11699193" cy="5105502"/>
          </a:xfrm>
        </p:spPr>
        <p:txBody>
          <a:bodyPr/>
          <a:lstStyle/>
          <a:p>
            <a:pPr lvl="0">
              <a:spcBef>
                <a:spcPts val="900"/>
              </a:spcBef>
            </a:pPr>
            <a:r>
              <a:rPr lang="en-US" altLang="zh-CN" sz="1800" dirty="0">
                <a:solidFill>
                  <a:srgbClr val="FF0000"/>
                </a:solidFill>
              </a:rPr>
              <a:t>Work plan and CR split </a:t>
            </a:r>
            <a:r>
              <a:rPr lang="en-US" altLang="zh-CN" sz="1800" dirty="0"/>
              <a:t>for </a:t>
            </a:r>
            <a:r>
              <a:rPr lang="en-US" altLang="zh-CN" sz="1800" dirty="0" smtClean="0"/>
              <a:t>Rel-18 WI </a:t>
            </a:r>
            <a:r>
              <a:rPr lang="en-US" altLang="zh-CN" sz="1800" dirty="0"/>
              <a:t>performance part</a:t>
            </a:r>
            <a:endParaRPr lang="zh-CN" altLang="zh-CN" sz="1600" dirty="0"/>
          </a:p>
          <a:p>
            <a:pPr lvl="1">
              <a:spcBef>
                <a:spcPts val="900"/>
              </a:spcBef>
            </a:pPr>
            <a:r>
              <a:rPr lang="en-US" altLang="zh-CN" sz="1600" dirty="0" smtClean="0"/>
              <a:t>For </a:t>
            </a:r>
            <a:r>
              <a:rPr lang="en-US" altLang="zh-CN" sz="1600" dirty="0"/>
              <a:t>all the non-spectrum SI/WIs, rapporteur shall provide RAN4 work plan for RRM Perf/</a:t>
            </a:r>
            <a:r>
              <a:rPr lang="en-US" altLang="zh-CN" sz="1600" dirty="0" err="1"/>
              <a:t>Demod</a:t>
            </a:r>
            <a:r>
              <a:rPr lang="en-US" altLang="zh-CN" sz="1600" dirty="0"/>
              <a:t> prior to the start of the actual work.  </a:t>
            </a:r>
            <a:endParaRPr lang="zh-CN" altLang="zh-CN" sz="1600" dirty="0"/>
          </a:p>
          <a:p>
            <a:pPr lvl="2">
              <a:spcBef>
                <a:spcPts val="900"/>
              </a:spcBef>
            </a:pPr>
            <a:r>
              <a:rPr lang="en-US" altLang="zh-CN" sz="1400" dirty="0"/>
              <a:t>The details can be found in RAN4 Meeting Efficiency Improvements (R4-2114691).</a:t>
            </a:r>
            <a:endParaRPr lang="zh-CN" altLang="zh-CN" sz="1400" dirty="0"/>
          </a:p>
          <a:p>
            <a:pPr lvl="2">
              <a:spcBef>
                <a:spcPts val="900"/>
              </a:spcBef>
            </a:pPr>
            <a:r>
              <a:rPr lang="en-US" altLang="zh-CN" sz="1400" dirty="0"/>
              <a:t>It is encouraged that companies discuss and agree on the work splitting first for performance part, if </a:t>
            </a:r>
            <a:r>
              <a:rPr lang="en-US" altLang="zh-CN" sz="1400" dirty="0" smtClean="0"/>
              <a:t>not yet.</a:t>
            </a:r>
            <a:endParaRPr lang="zh-CN" altLang="zh-CN" sz="1400" dirty="0"/>
          </a:p>
          <a:p>
            <a:pPr>
              <a:spcBef>
                <a:spcPts val="900"/>
              </a:spcBef>
            </a:pPr>
            <a:r>
              <a:rPr lang="en-US" altLang="zh-CN" sz="1800" dirty="0" smtClean="0"/>
              <a:t>Use of big CR for </a:t>
            </a:r>
            <a:r>
              <a:rPr lang="en-US" altLang="zh-CN" sz="1800" dirty="0"/>
              <a:t>Rel-18 core maintenance </a:t>
            </a:r>
            <a:endParaRPr lang="en-US" altLang="zh-CN" sz="1800" dirty="0" smtClean="0"/>
          </a:p>
          <a:p>
            <a:pPr lvl="1">
              <a:spcBef>
                <a:spcPts val="900"/>
              </a:spcBef>
            </a:pPr>
            <a:r>
              <a:rPr lang="en-US" altLang="zh-CN" sz="1600" dirty="0" smtClean="0"/>
              <a:t>For Rel-18 </a:t>
            </a:r>
            <a:r>
              <a:rPr lang="en-US" altLang="zh-CN" sz="1600" dirty="0"/>
              <a:t>WI </a:t>
            </a:r>
            <a:r>
              <a:rPr lang="en-US" altLang="zh-CN" sz="1600" dirty="0" smtClean="0"/>
              <a:t>core maintenance </a:t>
            </a:r>
            <a:r>
              <a:rPr lang="en-US" altLang="zh-CN" sz="1600" dirty="0" smtClean="0"/>
              <a:t>with </a:t>
            </a:r>
            <a:r>
              <a:rPr lang="en-US" altLang="zh-CN" sz="1600" dirty="0" smtClean="0">
                <a:solidFill>
                  <a:srgbClr val="FF0000"/>
                </a:solidFill>
              </a:rPr>
              <a:t>a </a:t>
            </a:r>
            <a:r>
              <a:rPr lang="en-US" altLang="zh-CN" sz="1600" dirty="0">
                <a:solidFill>
                  <a:srgbClr val="FF0000"/>
                </a:solidFill>
              </a:rPr>
              <a:t>number of CRs for one spec</a:t>
            </a:r>
            <a:r>
              <a:rPr lang="en-US" altLang="zh-CN" sz="1600" dirty="0"/>
              <a:t>, </a:t>
            </a:r>
            <a:r>
              <a:rPr lang="en-US" altLang="zh-CN" sz="1600" dirty="0">
                <a:solidFill>
                  <a:srgbClr val="FF0000"/>
                </a:solidFill>
              </a:rPr>
              <a:t>the big CR approach </a:t>
            </a:r>
            <a:r>
              <a:rPr lang="en-US" altLang="zh-CN" sz="1600" dirty="0" smtClean="0">
                <a:solidFill>
                  <a:srgbClr val="FF0000"/>
                </a:solidFill>
              </a:rPr>
              <a:t>can be </a:t>
            </a:r>
            <a:r>
              <a:rPr lang="en-US" altLang="zh-CN" sz="1600" dirty="0">
                <a:solidFill>
                  <a:srgbClr val="FF0000"/>
                </a:solidFill>
              </a:rPr>
              <a:t>applied</a:t>
            </a:r>
            <a:r>
              <a:rPr lang="en-US" altLang="zh-CN" sz="1600" dirty="0"/>
              <a:t>, and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individual </a:t>
            </a:r>
            <a:r>
              <a:rPr lang="en-US" altLang="zh-CN" sz="1600" dirty="0" smtClean="0"/>
              <a:t>formal/draft CRs can be endorsed.</a:t>
            </a:r>
          </a:p>
          <a:p>
            <a:pPr marL="342882" lvl="1" indent="-342882">
              <a:spcBef>
                <a:spcPts val="900"/>
              </a:spcBef>
              <a:buBlip>
                <a:blip r:embed="rId2"/>
              </a:buBlip>
            </a:pPr>
            <a:r>
              <a:rPr lang="en-US" altLang="zh-CN" sz="1800" dirty="0">
                <a:cs typeface="+mn-cs"/>
              </a:rPr>
              <a:t>New </a:t>
            </a:r>
            <a:r>
              <a:rPr lang="en-US" altLang="zh-CN" sz="1800" dirty="0" smtClean="0">
                <a:cs typeface="+mn-cs"/>
              </a:rPr>
              <a:t>CRs </a:t>
            </a:r>
            <a:r>
              <a:rPr lang="en-US" altLang="zh-CN" sz="1800" dirty="0">
                <a:cs typeface="+mn-cs"/>
              </a:rPr>
              <a:t>are harder to </a:t>
            </a:r>
            <a:r>
              <a:rPr lang="en-US" altLang="zh-CN" sz="1800" dirty="0" smtClean="0">
                <a:cs typeface="+mn-cs"/>
              </a:rPr>
              <a:t>request during the meeting. </a:t>
            </a:r>
            <a:r>
              <a:rPr lang="en-US" altLang="zh-CN" sz="1800" dirty="0">
                <a:cs typeface="+mn-cs"/>
              </a:rPr>
              <a:t>These are only given by exception</a:t>
            </a:r>
            <a:r>
              <a:rPr lang="en-US" altLang="zh-CN" sz="1800" dirty="0" smtClean="0">
                <a:cs typeface="+mn-cs"/>
              </a:rPr>
              <a:t>.</a:t>
            </a:r>
          </a:p>
          <a:p>
            <a:pPr lvl="1">
              <a:spcBef>
                <a:spcPts val="900"/>
              </a:spcBef>
            </a:pPr>
            <a:r>
              <a:rPr lang="en-US" altLang="zh-CN" sz="1400" dirty="0" smtClean="0">
                <a:cs typeface="+mn-cs"/>
              </a:rPr>
              <a:t>For new CRs (not including the big CRs in post-meeting process), </a:t>
            </a:r>
            <a:r>
              <a:rPr lang="en-US" altLang="zh-CN" sz="1400" dirty="0" smtClean="0">
                <a:solidFill>
                  <a:srgbClr val="FF0000"/>
                </a:solidFill>
                <a:cs typeface="+mn-cs"/>
              </a:rPr>
              <a:t>the authors to send the </a:t>
            </a:r>
            <a:r>
              <a:rPr lang="en-US" altLang="zh-CN" sz="1400" dirty="0" err="1" smtClean="0">
                <a:solidFill>
                  <a:srgbClr val="FF0000"/>
                </a:solidFill>
                <a:cs typeface="+mn-cs"/>
              </a:rPr>
              <a:t>tdoc</a:t>
            </a:r>
            <a:r>
              <a:rPr lang="en-US" altLang="zh-CN" sz="1400" dirty="0" smtClean="0">
                <a:solidFill>
                  <a:srgbClr val="FF0000"/>
                </a:solidFill>
                <a:cs typeface="+mn-cs"/>
              </a:rPr>
              <a:t> information in a spreadsheet (</a:t>
            </a:r>
            <a:r>
              <a:rPr lang="en-US" altLang="zh-CN" sz="1400" dirty="0" smtClean="0">
                <a:solidFill>
                  <a:srgbClr val="FF0000"/>
                </a:solidFill>
              </a:rPr>
              <a:t>use </a:t>
            </a:r>
            <a:r>
              <a:rPr lang="en-US" altLang="zh-CN" sz="1400" dirty="0" smtClean="0">
                <a:solidFill>
                  <a:srgbClr val="FF0000"/>
                </a:solidFill>
                <a:cs typeface="+mn-cs"/>
              </a:rPr>
              <a:t>the same format as for bulk </a:t>
            </a:r>
            <a:r>
              <a:rPr lang="en-US" altLang="zh-CN" sz="1400" dirty="0" err="1" smtClean="0">
                <a:solidFill>
                  <a:srgbClr val="FF0000"/>
                </a:solidFill>
                <a:cs typeface="+mn-cs"/>
              </a:rPr>
              <a:t>tdoc</a:t>
            </a:r>
            <a:r>
              <a:rPr lang="en-US" altLang="zh-CN" sz="1400" dirty="0" smtClean="0">
                <a:solidFill>
                  <a:srgbClr val="FF0000"/>
                </a:solidFill>
                <a:cs typeface="+mn-cs"/>
              </a:rPr>
              <a:t> request) to me by email.</a:t>
            </a:r>
          </a:p>
          <a:p>
            <a:pPr lvl="1">
              <a:spcBef>
                <a:spcPts val="900"/>
              </a:spcBef>
            </a:pPr>
            <a:r>
              <a:rPr lang="en-US" altLang="zh-CN" sz="1400" dirty="0" smtClean="0">
                <a:cs typeface="+mn-cs"/>
              </a:rPr>
              <a:t>I will ask for new CR numbers from MCC, and send them in thread [200] in RAN4 reflector.</a:t>
            </a:r>
          </a:p>
          <a:p>
            <a:pPr marL="342882" lvl="1" indent="-342882">
              <a:spcBef>
                <a:spcPts val="900"/>
              </a:spcBef>
              <a:buBlip>
                <a:blip r:embed="rId2"/>
              </a:buBlip>
            </a:pPr>
            <a:r>
              <a:rPr lang="en-US" altLang="zh-CN" sz="1800" dirty="0" smtClean="0">
                <a:cs typeface="+mn-cs"/>
              </a:rPr>
              <a:t>For pre-meeting topic summary, please moderators include the </a:t>
            </a:r>
            <a:r>
              <a:rPr lang="en-US" altLang="zh-CN" sz="1800" dirty="0" smtClean="0">
                <a:solidFill>
                  <a:srgbClr val="FF0000"/>
                </a:solidFill>
                <a:cs typeface="+mn-cs"/>
              </a:rPr>
              <a:t>recommendation of issues for online discussion and in order of decreasing priority </a:t>
            </a:r>
            <a:r>
              <a:rPr lang="en-US" altLang="zh-CN" sz="1800" dirty="0" smtClean="0">
                <a:cs typeface="+mn-cs"/>
              </a:rPr>
              <a:t>in the summary document. </a:t>
            </a:r>
          </a:p>
          <a:p>
            <a:pPr lvl="1">
              <a:spcBef>
                <a:spcPts val="900"/>
              </a:spcBef>
            </a:pPr>
            <a:r>
              <a:rPr lang="en-US" altLang="zh-CN" sz="1400" dirty="0">
                <a:cs typeface="+mn-cs"/>
              </a:rPr>
              <a:t>I will add these issues in the session report before online </a:t>
            </a:r>
            <a:r>
              <a:rPr lang="en-US" altLang="zh-CN" sz="1400" dirty="0" smtClean="0">
                <a:cs typeface="+mn-cs"/>
              </a:rPr>
              <a:t>discussion</a:t>
            </a:r>
            <a:r>
              <a:rPr lang="en-US" altLang="zh-CN" sz="1400" dirty="0">
                <a:cs typeface="+mn-cs"/>
              </a:rPr>
              <a:t>.</a:t>
            </a:r>
            <a:endParaRPr lang="zh-CN" altLang="zh-CN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982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228</Words>
  <Application>Microsoft Office PowerPoint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Arial Black</vt:lpstr>
      <vt:lpstr>Calibri</vt:lpstr>
      <vt:lpstr>3gpp</vt:lpstr>
      <vt:lpstr>Tips for RRM session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RRM session</dc:title>
  <dc:creator>Shan YANG</dc:creator>
  <cp:lastModifiedBy>Shan Yang</cp:lastModifiedBy>
  <cp:revision>18</cp:revision>
  <dcterms:created xsi:type="dcterms:W3CDTF">2024-02-19T11:39:42Z</dcterms:created>
  <dcterms:modified xsi:type="dcterms:W3CDTF">2024-02-26T04:32:13Z</dcterms:modified>
</cp:coreProperties>
</file>