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3"/>
    <p:sldMasterId id="2147483652" r:id="rId4"/>
    <p:sldMasterId id="2147483661" r:id="rId5"/>
    <p:sldMasterId id="2147483663" r:id="rId6"/>
    <p:sldMasterId id="2147483668" r:id="rId7"/>
    <p:sldMasterId id="2147483674" r:id="rId8"/>
    <p:sldMasterId id="2147483687" r:id="rId9"/>
    <p:sldMasterId id="2147483707" r:id="rId10"/>
  </p:sldMasterIdLst>
  <p:notesMasterIdLst>
    <p:notesMasterId r:id="rId12"/>
  </p:notesMasterIdLst>
  <p:handoutMasterIdLst>
    <p:handoutMasterId r:id="rId32"/>
  </p:handoutMasterIdLst>
  <p:sldIdLst>
    <p:sldId id="403" r:id="rId11"/>
    <p:sldId id="2860" r:id="rId13"/>
    <p:sldId id="2831" r:id="rId14"/>
    <p:sldId id="2859" r:id="rId15"/>
    <p:sldId id="2862" r:id="rId16"/>
    <p:sldId id="2864" r:id="rId17"/>
    <p:sldId id="2863" r:id="rId18"/>
    <p:sldId id="2884" r:id="rId19"/>
    <p:sldId id="2885" r:id="rId20"/>
    <p:sldId id="2886" r:id="rId21"/>
    <p:sldId id="2887" r:id="rId22"/>
    <p:sldId id="2888" r:id="rId23"/>
    <p:sldId id="2890" r:id="rId24"/>
    <p:sldId id="2899" r:id="rId25"/>
    <p:sldId id="2900" r:id="rId26"/>
    <p:sldId id="2901" r:id="rId27"/>
    <p:sldId id="2867" r:id="rId28"/>
    <p:sldId id="2868" r:id="rId29"/>
    <p:sldId id="2902" r:id="rId30"/>
    <p:sldId id="402" r:id="rId31"/>
  </p:sldIdLst>
  <p:sldSz cx="9144000" cy="5143500" type="screen16x9"/>
  <p:notesSz cx="6858000" cy="9144000"/>
  <p:custShowLst>
    <p:custShow name="自定义放映 1" id="0">
      <p:sldLst/>
    </p:custShow>
  </p:custShowLst>
  <p:defaultTex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TE" initials="TL" lastIdx="9"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C804"/>
    <a:srgbClr val="02E5F0"/>
    <a:srgbClr val="26B804"/>
    <a:srgbClr val="1E9303"/>
    <a:srgbClr val="94FEA8"/>
    <a:srgbClr val="A5F3F5"/>
    <a:srgbClr val="0FF2FD"/>
    <a:srgbClr val="FF9966"/>
    <a:srgbClr val="FFCCF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04" autoAdjust="0"/>
    <p:restoredTop sz="93134" autoAdjust="0"/>
  </p:normalViewPr>
  <p:slideViewPr>
    <p:cSldViewPr snapToGrid="0" snapToObjects="1">
      <p:cViewPr varScale="1">
        <p:scale>
          <a:sx n="83" d="100"/>
          <a:sy n="83" d="100"/>
        </p:scale>
        <p:origin x="816" y="48"/>
      </p:cViewPr>
      <p:guideLst>
        <p:guide orient="horz" pos="1629"/>
        <p:guide pos="293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6" Type="http://schemas.openxmlformats.org/officeDocument/2006/relationships/commentAuthors" Target="commentAuthors.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handoutMaster" Target="handoutMasters/handoutMaster1.xml"/><Relationship Id="rId31" Type="http://schemas.openxmlformats.org/officeDocument/2006/relationships/slide" Target="slides/slide20.xml"/><Relationship Id="rId30" Type="http://schemas.openxmlformats.org/officeDocument/2006/relationships/slide" Target="slides/slide19.xml"/><Relationship Id="rId3" Type="http://schemas.openxmlformats.org/officeDocument/2006/relationships/slideMaster" Target="slideMasters/slideMaster2.xml"/><Relationship Id="rId29" Type="http://schemas.openxmlformats.org/officeDocument/2006/relationships/slide" Target="slides/slide18.xml"/><Relationship Id="rId28" Type="http://schemas.openxmlformats.org/officeDocument/2006/relationships/slide" Target="slides/slide17.xml"/><Relationship Id="rId27" Type="http://schemas.openxmlformats.org/officeDocument/2006/relationships/slide" Target="slides/slide16.xml"/><Relationship Id="rId26" Type="http://schemas.openxmlformats.org/officeDocument/2006/relationships/slide" Target="slides/slide15.xml"/><Relationship Id="rId25" Type="http://schemas.openxmlformats.org/officeDocument/2006/relationships/slide" Target="slides/slide14.xml"/><Relationship Id="rId24" Type="http://schemas.openxmlformats.org/officeDocument/2006/relationships/slide" Target="slides/slide13.xml"/><Relationship Id="rId23" Type="http://schemas.openxmlformats.org/officeDocument/2006/relationships/slide" Target="slides/slide12.xml"/><Relationship Id="rId22" Type="http://schemas.openxmlformats.org/officeDocument/2006/relationships/slide" Target="slides/slide11.xml"/><Relationship Id="rId21" Type="http://schemas.openxmlformats.org/officeDocument/2006/relationships/slide" Target="slides/slide10.xml"/><Relationship Id="rId20" Type="http://schemas.openxmlformats.org/officeDocument/2006/relationships/slide" Target="slides/slide9.xml"/><Relationship Id="rId2" Type="http://schemas.openxmlformats.org/officeDocument/2006/relationships/theme" Target="theme/theme1.xml"/><Relationship Id="rId19" Type="http://schemas.openxmlformats.org/officeDocument/2006/relationships/slide" Target="slides/slide8.xml"/><Relationship Id="rId18" Type="http://schemas.openxmlformats.org/officeDocument/2006/relationships/slide" Target="slides/slide7.xml"/><Relationship Id="rId17" Type="http://schemas.openxmlformats.org/officeDocument/2006/relationships/slide" Target="slides/slide6.xml"/><Relationship Id="rId16" Type="http://schemas.openxmlformats.org/officeDocument/2006/relationships/slide" Target="slides/slide5.xml"/><Relationship Id="rId15" Type="http://schemas.openxmlformats.org/officeDocument/2006/relationships/slide" Target="slides/slide4.xml"/><Relationship Id="rId14" Type="http://schemas.openxmlformats.org/officeDocument/2006/relationships/slide" Target="slides/slide3.xml"/><Relationship Id="rId13" Type="http://schemas.openxmlformats.org/officeDocument/2006/relationships/slide" Target="slides/slide2.xml"/><Relationship Id="rId12" Type="http://schemas.openxmlformats.org/officeDocument/2006/relationships/notesMaster" Target="notesMasters/notesMaster1.xml"/><Relationship Id="rId11" Type="http://schemas.openxmlformats.org/officeDocument/2006/relationships/slide" Target="slides/slide1.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F90003-A060-439C-A4CB-CE86D240B79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04BFBE-9997-49A6-A555-D7FEFD55612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4DCE3B8-E554-904A-896A-44DF9E3C7B3D}" type="slidenum">
              <a:rPr kumimoji="1" lang="zh-CN" altLang="en-US" smtClean="0">
                <a:solidFill>
                  <a:prstClr val="black"/>
                </a:solidFill>
              </a:rPr>
            </a:fld>
            <a:endParaRPr kumimoji="1"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4DCE3B8-E554-904A-896A-44DF9E3C7B3D}" type="slidenum">
              <a:rPr kumimoji="1" lang="zh-CN" altLang="en-US" smtClean="0">
                <a:solidFill>
                  <a:prstClr val="black"/>
                </a:solidFill>
              </a:rPr>
            </a:fld>
            <a:endParaRPr kumimoji="1"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jpeg"/><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png"/><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4" Type="http://schemas.openxmlformats.org/officeDocument/2006/relationships/image" Target="../media/image17.png"/><Relationship Id="rId3" Type="http://schemas.openxmlformats.org/officeDocument/2006/relationships/image" Target="../media/image16.emf"/><Relationship Id="rId2" Type="http://schemas.openxmlformats.org/officeDocument/2006/relationships/image" Target="../media/image15.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4" Type="http://schemas.openxmlformats.org/officeDocument/2006/relationships/image" Target="../media/image19.png"/><Relationship Id="rId3" Type="http://schemas.openxmlformats.org/officeDocument/2006/relationships/hyperlink" Target="http://en.wikipedia.org/wiki/File:Softbank_mobile_logo.svg" TargetMode="External"/><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Master" Target="../slideMasters/slideMaster8.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4" name="Text Placeholder 2"/>
          <p:cNvSpPr>
            <a:spLocks noGrp="1"/>
          </p:cNvSpPr>
          <p:nvPr userDrawn="1">
            <p:ph type="body" sz="quarter" idx="4294967295"/>
          </p:nvPr>
        </p:nvSpPr>
        <p:spPr>
          <a:xfrm>
            <a:off x="430213" y="2390775"/>
            <a:ext cx="4478337" cy="1008063"/>
          </a:xfrm>
        </p:spPr>
        <p:txBody>
          <a:bodyPr/>
          <a:lstStyle/>
          <a:p>
            <a:pPr lvl="0"/>
            <a:r>
              <a:rPr lang="zh-CN" altLang="en-US" sz="1400">
                <a:solidFill>
                  <a:srgbClr val="FFFFFF"/>
                </a:solidFill>
                <a:latin typeface="微软雅黑" panose="020B0503020204020204" charset="-122"/>
                <a:cs typeface="Arial" panose="020B0604020202020204" pitchFamily="34" charset="0"/>
              </a:rPr>
              <a:t>单击此处编辑母版文本样式</a:t>
            </a:r>
            <a:endParaRPr lang="zh-CN" altLang="en-US" sz="1400">
              <a:solidFill>
                <a:srgbClr val="FFFFFF"/>
              </a:solidFill>
              <a:latin typeface="微软雅黑" panose="020B0503020204020204" charset="-122"/>
              <a:cs typeface="Arial" panose="020B0604020202020204" pitchFamily="34" charset="0"/>
            </a:endParaRPr>
          </a:p>
        </p:txBody>
      </p:sp>
      <p:sp>
        <p:nvSpPr>
          <p:cNvPr id="5" name="Subtitle 6"/>
          <p:cNvSpPr>
            <a:spLocks noGrp="1"/>
          </p:cNvSpPr>
          <p:nvPr userDrawn="1">
            <p:ph type="subTitle" idx="9"/>
          </p:nvPr>
        </p:nvSpPr>
        <p:spPr>
          <a:xfrm>
            <a:off x="430213" y="1314450"/>
            <a:ext cx="6400800" cy="561975"/>
          </a:xfrm>
        </p:spPr>
        <p:txBody>
          <a:bodyPr/>
          <a:lstStyle/>
          <a:p>
            <a:pPr>
              <a:lnSpc>
                <a:spcPct val="100000"/>
              </a:lnSpc>
            </a:pPr>
            <a:r>
              <a:rPr lang="zh-CN" altLang="en-US" sz="2200">
                <a:solidFill>
                  <a:srgbClr val="8CC63E"/>
                </a:solidFill>
                <a:latin typeface="微软雅黑" panose="020B0503020204020204" charset="-122"/>
              </a:rPr>
              <a:t>单击此处编辑母版副标题样式</a:t>
            </a:r>
            <a:endParaRPr lang="en-US" sz="2200">
              <a:solidFill>
                <a:srgbClr val="8CC63E"/>
              </a:solidFill>
              <a:latin typeface="微软雅黑" panose="020B0503020204020204" charset="-122"/>
            </a:endParaRPr>
          </a:p>
        </p:txBody>
      </p:sp>
      <p:sp>
        <p:nvSpPr>
          <p:cNvPr id="7" name="Title 7"/>
          <p:cNvSpPr>
            <a:spLocks noGrp="1"/>
          </p:cNvSpPr>
          <p:nvPr userDrawn="1">
            <p:ph type="ctrTitle" idx="19"/>
          </p:nvPr>
        </p:nvSpPr>
        <p:spPr>
          <a:xfrm>
            <a:off x="430213" y="860425"/>
            <a:ext cx="6400800" cy="444500"/>
          </a:xfrm>
        </p:spPr>
        <p:txBody>
          <a:bodyPr/>
          <a:lstStyle/>
          <a:p>
            <a:r>
              <a:rPr lang="zh-CN" altLang="en-US" sz="2800" b="1">
                <a:solidFill>
                  <a:schemeClr val="bg1"/>
                </a:solidFill>
                <a:latin typeface="微软雅黑" panose="020B0503020204020204" charset="-122"/>
              </a:rPr>
              <a:t>单击此处编辑母版标题样式</a:t>
            </a:r>
            <a:endParaRPr lang="en-US" sz="2800" b="1" dirty="0">
              <a:solidFill>
                <a:schemeClr val="bg1"/>
              </a:solidFill>
              <a:latin typeface="微软雅黑" panose="020B0503020204020204"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4" name="标题 1"/>
          <p:cNvSpPr txBox="1"/>
          <p:nvPr userDrawn="1"/>
        </p:nvSpPr>
        <p:spPr bwMode="auto">
          <a:xfrm>
            <a:off x="1338944" y="1396723"/>
            <a:ext cx="3350014" cy="1101725"/>
          </a:xfrm>
          <a:prstGeom prst="rect">
            <a:avLst/>
          </a:prstGeom>
          <a:noFill/>
          <a:ln w="9525">
            <a:noFill/>
            <a:miter lim="800000"/>
          </a:ln>
        </p:spPr>
        <p:txBody>
          <a:bodyPr vert="horz" wrap="square" lIns="0" tIns="0" rIns="0" bIns="0" numCol="1" anchor="t" anchorCtr="0" compatLnSpc="1"/>
          <a:lstStyle>
            <a:lvl1pPr>
              <a:defRPr sz="4000"/>
            </a:lvl1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en-US" altLang="zh-CN" sz="4800" b="1" i="0" u="none" strike="noStrike" kern="0" cap="none" spc="0" normalizeH="0" baseline="0" noProof="0" dirty="0">
                <a:ln>
                  <a:noFill/>
                </a:ln>
                <a:solidFill>
                  <a:schemeClr val="bg1"/>
                </a:solidFill>
                <a:effectLst/>
                <a:uLnTx/>
                <a:uFillTx/>
                <a:latin typeface="+mj-lt"/>
                <a:ea typeface="+mj-ea"/>
                <a:cs typeface="+mj-cs"/>
              </a:rPr>
              <a:t>Thank You!</a:t>
            </a:r>
            <a:endParaRPr kumimoji="0" lang="zh-CN" altLang="en-US" sz="4800" b="1" i="0" u="none" strike="noStrike" kern="0" cap="none" spc="0" normalizeH="0" baseline="0" noProof="0" dirty="0">
              <a:ln>
                <a:noFill/>
              </a:ln>
              <a:solidFill>
                <a:schemeClr val="bg1"/>
              </a:solidFill>
              <a:effectLst/>
              <a:uLnTx/>
              <a:uFillTx/>
              <a:latin typeface="+mj-lt"/>
              <a:ea typeface="+mj-ea"/>
              <a:cs typeface="+mj-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5" name="矩形 4"/>
          <p:cNvSpPr/>
          <p:nvPr userDrawn="1"/>
        </p:nvSpPr>
        <p:spPr bwMode="auto">
          <a:xfrm>
            <a:off x="6451600" y="543042"/>
            <a:ext cx="2692400" cy="142016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000000"/>
              </a:solidFill>
            </a:endParaRPr>
          </a:p>
        </p:txBody>
      </p:sp>
      <p:sp>
        <p:nvSpPr>
          <p:cNvPr id="6" name="直角三角形 5"/>
          <p:cNvSpPr/>
          <p:nvPr userDrawn="1"/>
        </p:nvSpPr>
        <p:spPr bwMode="auto">
          <a:xfrm>
            <a:off x="-2067" y="-1"/>
            <a:ext cx="914400" cy="666751"/>
          </a:xfrm>
          <a:prstGeom prst="rtTriangle">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dirty="0">
              <a:solidFill>
                <a:srgbClr val="000000"/>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：32-</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buFontTx/>
              <a:buNone/>
              <a:defRPr/>
            </a:pPr>
            <a:endParaRPr lang="en-US" dirty="0">
              <a:solidFill>
                <a:prstClr val="black"/>
              </a:solidFill>
              <a:latin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buFontTx/>
              <a:buNone/>
              <a:defRPr/>
            </a:pPr>
            <a:endParaRPr lang="en-US" dirty="0">
              <a:solidFill>
                <a:prstClr val="black"/>
              </a:solidFill>
              <a:latin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buFontTx/>
              <a:buNone/>
              <a:defRPr/>
            </a:pPr>
            <a:endParaRPr lang="en-US" dirty="0">
              <a:solidFill>
                <a:prstClr val="black"/>
              </a:solidFill>
              <a:latin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buFontTx/>
              <a:buNone/>
              <a:defRPr/>
            </a:pPr>
            <a:endParaRPr kumimoji="1" lang="en-US" dirty="0">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buFontTx/>
              <a:buNone/>
              <a:defRPr/>
            </a:pPr>
            <a:endParaRPr kumimoji="1" lang="en-US" dirty="0">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ltLang="zh-CN"/>
              <a:t>Click to edit Master subtitle style</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en-US" altLang="zh-CN"/>
              <a:t>Click to edit Master text styles</a:t>
            </a:r>
            <a:endParaRPr lang="en-US" altLang="zh-CN"/>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a:t>Click to edit Master title style</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en-US" altLang="zh-CN"/>
              <a:t>Click to edit Master text styles</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E3A4248D-4258-477A-87C5-B0F8E2C8548F}"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目录">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4FA6C715-D7B3-448F-9209-5EEDBF7208E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Box 5"/>
          <p:cNvSpPr txBox="1">
            <a:spLocks noChangeArrowheads="1"/>
          </p:cNvSpPr>
          <p:nvPr/>
        </p:nvSpPr>
        <p:spPr bwMode="auto">
          <a:xfrm>
            <a:off x="5848350" y="4454526"/>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dirty="0">
              <a:solidFill>
                <a:prstClr val="black"/>
              </a:solidFill>
              <a:latin typeface="Arial" panose="020B0604020202020204" pitchFamily="34" charset="0"/>
            </a:endParaRPr>
          </a:p>
        </p:txBody>
      </p:sp>
      <p:sp>
        <p:nvSpPr>
          <p:cNvPr id="7" name="TextBox 6"/>
          <p:cNvSpPr txBox="1">
            <a:spLocks noChangeArrowheads="1"/>
          </p:cNvSpPr>
          <p:nvPr/>
        </p:nvSpPr>
        <p:spPr bwMode="auto">
          <a:xfrm>
            <a:off x="4814888" y="4170364"/>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dirty="0">
              <a:solidFill>
                <a:prstClr val="black"/>
              </a:solidFill>
              <a:latin typeface="Arial" panose="020B0604020202020204" pitchFamily="34" charset="0"/>
            </a:endParaRPr>
          </a:p>
        </p:txBody>
      </p:sp>
      <p:sp>
        <p:nvSpPr>
          <p:cNvPr id="10" name="TextBox 9"/>
          <p:cNvSpPr txBox="1">
            <a:spLocks noChangeArrowheads="1"/>
          </p:cNvSpPr>
          <p:nvPr/>
        </p:nvSpPr>
        <p:spPr bwMode="auto">
          <a:xfrm>
            <a:off x="4037014" y="3638550"/>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dirty="0">
              <a:solidFill>
                <a:prstClr val="black"/>
              </a:solidFill>
              <a:latin typeface="Arial" panose="020B0604020202020204" pitchFamily="34" charset="0"/>
            </a:endParaRPr>
          </a:p>
        </p:txBody>
      </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defTabSz="457200">
              <a:buFontTx/>
              <a:buNone/>
              <a:defRPr/>
            </a:pPr>
            <a:endParaRPr kumimoji="1" lang="en-US" dirty="0">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1" y="3378200"/>
            <a:ext cx="914400" cy="914400"/>
          </a:xfrm>
          <a:prstGeom prst="rect">
            <a:avLst/>
          </a:prstGeom>
          <a:noFill/>
          <a:ln w="9525">
            <a:noFill/>
            <a:miter lim="800000"/>
          </a:ln>
        </p:spPr>
        <p:txBody>
          <a:bodyPr wrap="none" lIns="0" tIns="0" rIns="0" bIns="0"/>
          <a:lstStyle/>
          <a:p>
            <a:pPr defTabSz="457200">
              <a:buFontTx/>
              <a:buNone/>
              <a:defRPr/>
            </a:pPr>
            <a:endParaRPr kumimoji="1" lang="en-US" dirty="0">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4" y="454026"/>
            <a:ext cx="1208087" cy="790575"/>
          </a:xfrm>
          <a:prstGeom prst="rect">
            <a:avLst/>
          </a:prstGeom>
          <a:noFill/>
          <a:ln w="9525">
            <a:noFill/>
            <a:miter lim="800000"/>
            <a:headEnd/>
            <a:tailEnd/>
          </a:ln>
        </p:spPr>
      </p:pic>
      <p:sp>
        <p:nvSpPr>
          <p:cNvPr id="9" name="副标题 2"/>
          <p:cNvSpPr>
            <a:spLocks noGrp="1"/>
          </p:cNvSpPr>
          <p:nvPr>
            <p:ph type="subTitle" idx="1"/>
          </p:nvPr>
        </p:nvSpPr>
        <p:spPr>
          <a:xfrm>
            <a:off x="524819" y="2342357"/>
            <a:ext cx="6480000" cy="756000"/>
          </a:xfrm>
        </p:spPr>
        <p:txBody>
          <a:bodyPr lIns="71989" tIns="35994" rIns="71989" bIns="35994" anchor="ctr" anchorCtr="0">
            <a:normAutofit/>
          </a:bodyPr>
          <a:lstStyle>
            <a:lvl1pPr marL="0" indent="0" algn="l">
              <a:lnSpc>
                <a:spcPct val="100000"/>
              </a:lnSpc>
              <a:buNone/>
              <a:defRPr kumimoji="1" lang="zh-CN" altLang="en-US" sz="2100" b="0" i="0" kern="1200" dirty="0">
                <a:solidFill>
                  <a:srgbClr val="B6E51F"/>
                </a:solidFill>
                <a:latin typeface="+mj-lt"/>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8" name="标题 1"/>
          <p:cNvSpPr>
            <a:spLocks noGrp="1"/>
          </p:cNvSpPr>
          <p:nvPr>
            <p:ph type="ctrTitle"/>
          </p:nvPr>
        </p:nvSpPr>
        <p:spPr>
          <a:xfrm>
            <a:off x="524819" y="1345688"/>
            <a:ext cx="6480000" cy="936000"/>
          </a:xfrm>
        </p:spPr>
        <p:txBody>
          <a:bodyPr lIns="71989" tIns="35994" rIns="71989" bIns="35994" anchor="ctr" anchorCtr="0">
            <a:noAutofit/>
          </a:bodyPr>
          <a:lstStyle>
            <a:lvl1pPr algn="l">
              <a:defRPr kumimoji="1" lang="zh-CN" altLang="en-US" sz="3300" b="1" i="0" kern="1200" dirty="0">
                <a:solidFill>
                  <a:schemeClr val="bg1"/>
                </a:solidFill>
                <a:latin typeface="+mj-lt"/>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
        <p:nvSpPr>
          <p:cNvPr id="23" name="Rectangle 8"/>
          <p:cNvSpPr>
            <a:spLocks noChangeArrowheads="1"/>
          </p:cNvSpPr>
          <p:nvPr userDrawn="1"/>
        </p:nvSpPr>
        <p:spPr bwMode="auto">
          <a:xfrm>
            <a:off x="9208037" y="699000"/>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40</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54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White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b="1"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Subtitle:</a:t>
            </a:r>
            <a:endParaRPr altLang="ja-JP" sz="900" b="1"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T</a:t>
            </a:r>
            <a:r>
              <a:rPr altLang="zh-CN" sz="900" i="1" noProof="1">
                <a:solidFill>
                  <a:prstClr val="white"/>
                </a:solidFill>
                <a:latin typeface="Calibri" panose="020F0502020204030204"/>
                <a:ea typeface="宋体" panose="02010600030101010101" pitchFamily="2" charset="-122"/>
                <a:cs typeface="Arial" panose="020B0604020202020204"/>
              </a:rPr>
              <a: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2</a:t>
            </a:r>
            <a:r>
              <a:rPr lang="en-US" altLang="ja-JP" sz="900" i="1" noProof="1">
                <a:solidFill>
                  <a:prstClr val="white"/>
                </a:solidFill>
                <a:latin typeface="Calibri" panose="020F0502020204030204"/>
                <a:ea typeface="宋体" panose="02010600030101010101" pitchFamily="2" charset="-122"/>
                <a:cs typeface="Arial" panose="020B0604020202020204"/>
              </a:rPr>
              <a:t>8-36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lang="en-US" sz="900" i="1" noProof="1">
                <a:solidFill>
                  <a:prstClr val="white"/>
                </a:solidFill>
                <a:latin typeface="Calibri" panose="020F0502020204030204"/>
                <a:ea typeface="宋体" panose="02010600030101010101" pitchFamily="2" charset="-122"/>
                <a:cs typeface="Arial" panose="020B0604020202020204"/>
              </a:rPr>
              <a:t>Color:  ZTE Green</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4" name="TextBox 23"/>
          <p:cNvSpPr txBox="1"/>
          <p:nvPr userDrawn="1"/>
        </p:nvSpPr>
        <p:spPr>
          <a:xfrm>
            <a:off x="9203970" y="244307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5" name="矩形 24"/>
          <p:cNvSpPr/>
          <p:nvPr userDrawn="1"/>
        </p:nvSpPr>
        <p:spPr>
          <a:xfrm>
            <a:off x="9303109" y="2764911"/>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6" name="矩形 25"/>
          <p:cNvSpPr/>
          <p:nvPr userDrawn="1"/>
        </p:nvSpPr>
        <p:spPr>
          <a:xfrm>
            <a:off x="9303109" y="3628825"/>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330773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8" name="矩形 27"/>
          <p:cNvSpPr/>
          <p:nvPr userDrawn="1"/>
        </p:nvSpPr>
        <p:spPr>
          <a:xfrm>
            <a:off x="9303109" y="4494016"/>
            <a:ext cx="769045" cy="464127"/>
          </a:xfrm>
          <a:prstGeom prst="rect">
            <a:avLst/>
          </a:prstGeom>
          <a:solidFill>
            <a:srgbClr val="B6E51F"/>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9" name="TextBox 28"/>
          <p:cNvSpPr txBox="1"/>
          <p:nvPr userDrawn="1"/>
        </p:nvSpPr>
        <p:spPr>
          <a:xfrm>
            <a:off x="9203970" y="4172922"/>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[R182-G229-B31]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17" name="Picture 2" descr="D:\A1-办公助手\A3-企业标识\公司新Logo\logo &amp;slogan PNG透底图\ZTE_logo&amp;slogan_EN.png"/>
          <p:cNvPicPr>
            <a:picLocks noChangeAspect="1" noChangeArrowheads="1"/>
          </p:cNvPicPr>
          <p:nvPr userDrawn="1"/>
        </p:nvPicPr>
        <p:blipFill>
          <a:blip r:embed="rId3" cstate="print"/>
          <a:srcRect l="21782" t="12136" r="19563" b="36963"/>
          <a:stretch>
            <a:fillRect/>
          </a:stretch>
        </p:blipFill>
        <p:spPr bwMode="auto">
          <a:xfrm>
            <a:off x="8035011" y="199796"/>
            <a:ext cx="962807" cy="590471"/>
          </a:xfrm>
          <a:prstGeom prst="rect">
            <a:avLst/>
          </a:prstGeom>
          <a:noFill/>
        </p:spPr>
      </p:pic>
      <p:sp>
        <p:nvSpPr>
          <p:cNvPr id="18" name="Rectangle 2"/>
          <p:cNvSpPr txBox="1">
            <a:spLocks noChangeArrowheads="1"/>
          </p:cNvSpPr>
          <p:nvPr userDrawn="1"/>
        </p:nvSpPr>
        <p:spPr>
          <a:xfrm>
            <a:off x="1014169" y="346533"/>
            <a:ext cx="2250716" cy="996507"/>
          </a:xfrm>
          <a:prstGeom prst="rect">
            <a:avLst/>
          </a:prstGeom>
          <a:noFill/>
        </p:spPr>
        <p:txBody>
          <a:bodyPr vert="horz" wrap="square" lIns="53993" tIns="40807" rIns="53993" bIns="40807" rtlCol="0" anchor="ctr" anchorCtr="0">
            <a:spAutoFit/>
          </a:bodyPr>
          <a:lstStyle/>
          <a:p>
            <a:pPr indent="-403860" algn="ctr" defTabSz="342900" fontAlgn="auto">
              <a:lnSpc>
                <a:spcPct val="180000"/>
              </a:lnSpc>
              <a:spcBef>
                <a:spcPts val="0"/>
              </a:spcBef>
              <a:spcAft>
                <a:spcPts val="0"/>
              </a:spcAft>
              <a:buClr>
                <a:srgbClr val="0066FF"/>
              </a:buClr>
              <a:buSzPct val="100000"/>
              <a:buFont typeface="Wingdings" panose="05000000000000000000" pitchFamily="2" charset="2"/>
              <a:buNone/>
              <a:defRPr/>
            </a:pPr>
            <a:r>
              <a:rPr lang="en-US" altLang="zh-CN" sz="3300" i="1" dirty="0">
                <a:solidFill>
                  <a:srgbClr val="4E4E4E"/>
                </a:solidFill>
                <a:latin typeface="Calibri" panose="020F0502020204030204"/>
                <a:ea typeface="微软雅黑" panose="020B0503020204020204" charset="-122"/>
              </a:rPr>
              <a:t>Agenda</a:t>
            </a:r>
            <a:endParaRPr lang="zh-CN" altLang="en-US" sz="3300" i="1" dirty="0">
              <a:solidFill>
                <a:srgbClr val="4E4E4E"/>
              </a:solidFill>
              <a:latin typeface="Calibri" panose="020F0502020204030204"/>
              <a:ea typeface="微软雅黑" panose="020B0503020204020204" charset="-122"/>
            </a:endParaRPr>
          </a:p>
        </p:txBody>
      </p:sp>
      <p:cxnSp>
        <p:nvCxnSpPr>
          <p:cNvPr id="19" name="直接连接符 18"/>
          <p:cNvCxnSpPr/>
          <p:nvPr userDrawn="1"/>
        </p:nvCxnSpPr>
        <p:spPr>
          <a:xfrm>
            <a:off x="1227110" y="1069626"/>
            <a:ext cx="2037775" cy="0"/>
          </a:xfrm>
          <a:prstGeom prst="line">
            <a:avLst/>
          </a:prstGeom>
          <a:ln w="12700">
            <a:gradFill flip="none" rotWithShape="1">
              <a:gsLst>
                <a:gs pos="0">
                  <a:srgbClr val="4E4E4E"/>
                </a:gs>
                <a:gs pos="50000">
                  <a:schemeClr val="bg1">
                    <a:lumMod val="65000"/>
                  </a:schemeClr>
                </a:gs>
                <a:gs pos="100000">
                  <a:schemeClr val="bg1">
                    <a:lumMod val="95000"/>
                  </a:schemeClr>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20" name="Rectangle 8"/>
          <p:cNvSpPr>
            <a:spLocks noChangeArrowheads="1"/>
          </p:cNvSpPr>
          <p:nvPr userDrawn="1"/>
        </p:nvSpPr>
        <p:spPr bwMode="auto">
          <a:xfrm>
            <a:off x="9179478" y="1735826"/>
            <a:ext cx="1360488" cy="462672"/>
          </a:xfrm>
          <a:prstGeom prst="rect">
            <a:avLst/>
          </a:prstGeom>
          <a:noFill/>
          <a:ln>
            <a:noFill/>
          </a:ln>
        </p:spPr>
        <p:txBody>
          <a:bodyPr lIns="107983" tIns="0" rIns="93427" bIns="46717" anchor="t" anchorCtr="0">
            <a:spAutoFit/>
          </a:bodyPr>
          <a:lstStyle/>
          <a:p>
            <a:pPr defTabSz="934720">
              <a:buFontTx/>
              <a:buNone/>
            </a:pPr>
            <a:r>
              <a:rPr lang="en-US" sz="900" b="1" i="1" noProof="1">
                <a:solidFill>
                  <a:prstClr val="white"/>
                </a:solidFill>
                <a:latin typeface="Calibri" panose="020F0502020204030204"/>
                <a:ea typeface="黑体" panose="02010609060101010101" charset="-122"/>
                <a:cs typeface="Arial" panose="020B0604020202020204"/>
              </a:rPr>
              <a:t>Chapter </a:t>
            </a: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1" name="TextBox 20"/>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2" name="矩形 21"/>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3" name="矩形 22"/>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5" name="TextBox 24"/>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6" name="矩形 25"/>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4" name="矩形 23"/>
          <p:cNvSpPr/>
          <p:nvPr userDrawn="1"/>
        </p:nvSpPr>
        <p:spPr>
          <a:xfrm>
            <a:off x="0" y="1685983"/>
            <a:ext cx="9144000" cy="2966260"/>
          </a:xfrm>
          <a:prstGeom prst="rect">
            <a:avLst/>
          </a:prstGeom>
          <a:solidFill>
            <a:srgbClr val="FCFCFC"/>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defTabSz="914400">
              <a:buFontTx/>
              <a:buNone/>
            </a:pPr>
            <a:endParaRPr lang="zh-CN" altLang="en-US" dirty="0">
              <a:solidFill>
                <a:prstClr val="white"/>
              </a:solidFill>
            </a:endParaRPr>
          </a:p>
        </p:txBody>
      </p:sp>
      <p:pic>
        <p:nvPicPr>
          <p:cNvPr id="25" name="图片 24" descr="personal-leadership2.jpg"/>
          <p:cNvPicPr>
            <a:picLocks noChangeAspect="1"/>
          </p:cNvPicPr>
          <p:nvPr userDrawn="1"/>
        </p:nvPicPr>
        <p:blipFill>
          <a:blip r:embed="rId3" cstate="print">
            <a:clrChange>
              <a:clrFrom>
                <a:srgbClr val="FFFFFF"/>
              </a:clrFrom>
              <a:clrTo>
                <a:srgbClr val="FFFFFF">
                  <a:alpha val="0"/>
                </a:srgbClr>
              </a:clrTo>
            </a:clrChange>
          </a:blip>
          <a:stretch>
            <a:fillRect/>
          </a:stretch>
        </p:blipFill>
        <p:spPr>
          <a:xfrm>
            <a:off x="733181" y="2490400"/>
            <a:ext cx="1357918" cy="1357426"/>
          </a:xfrm>
          <a:prstGeom prst="rect">
            <a:avLst/>
          </a:prstGeom>
        </p:spPr>
      </p:pic>
      <p:sp>
        <p:nvSpPr>
          <p:cNvPr id="26" name="矩形 25"/>
          <p:cNvSpPr/>
          <p:nvPr userDrawn="1"/>
        </p:nvSpPr>
        <p:spPr>
          <a:xfrm>
            <a:off x="1312644" y="436021"/>
            <a:ext cx="778455" cy="1079870"/>
          </a:xfrm>
          <a:prstGeom prst="rect">
            <a:avLst/>
          </a:prstGeom>
          <a:noFill/>
          <a:ln w="28575">
            <a:gradFill flip="none" rotWithShape="1">
              <a:gsLst>
                <a:gs pos="0">
                  <a:schemeClr val="bg1">
                    <a:lumMod val="50000"/>
                  </a:schemeClr>
                </a:gs>
                <a:gs pos="50000">
                  <a:schemeClr val="bg1">
                    <a:lumMod val="85000"/>
                  </a:schemeClr>
                </a:gs>
                <a:gs pos="100000">
                  <a:schemeClr val="bg1"/>
                </a:gs>
              </a:gsLst>
              <a:lin ang="2700000" scaled="1"/>
              <a:tileRect/>
            </a:grad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p:txBody>
      </p:sp>
      <p:sp>
        <p:nvSpPr>
          <p:cNvPr id="33" name="标题 13"/>
          <p:cNvSpPr>
            <a:spLocks noGrp="1"/>
          </p:cNvSpPr>
          <p:nvPr>
            <p:ph type="title"/>
          </p:nvPr>
        </p:nvSpPr>
        <p:spPr>
          <a:xfrm>
            <a:off x="178995" y="179307"/>
            <a:ext cx="8965005" cy="723727"/>
          </a:xfrm>
        </p:spPr>
        <p:txBody>
          <a:bodyPr lIns="53993" tIns="26996" rIns="53993" bIns="26996" rtlCol="0" anchor="ctr" anchorCtr="0">
            <a:noAutofit/>
          </a:bodyPr>
          <a:lstStyle>
            <a:lvl1pPr>
              <a:defRPr lang="zh-CN" altLang="en-US" sz="2700" b="1" dirty="0">
                <a:solidFill>
                  <a:srgbClr val="008FD4"/>
                </a:solidFill>
                <a:latin typeface="+mj-lt"/>
                <a:cs typeface="Arial" panose="020B0604020202020204" pitchFamily="34" charset="0"/>
              </a:defRPr>
            </a:lvl1pPr>
          </a:lstStyle>
          <a:p>
            <a:pPr lvl="0"/>
            <a:r>
              <a:rPr lang="zh-CN" altLang="en-US"/>
              <a:t>单击此处编辑母版标题样式</a:t>
            </a:r>
            <a:endParaRPr lang="zh-CN" altLang="en-US" dirty="0"/>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2</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TextBox 3"/>
          <p:cNvSpPr txBox="1"/>
          <p:nvPr userDrawn="1"/>
        </p:nvSpPr>
        <p:spPr>
          <a:xfrm>
            <a:off x="2175925" y="1217599"/>
            <a:ext cx="4777574" cy="1193961"/>
          </a:xfrm>
          <a:prstGeom prst="rect">
            <a:avLst/>
          </a:prstGeom>
        </p:spPr>
        <p:txBody>
          <a:bodyPr vert="horz" wrap="none" lIns="53993" tIns="26996" rIns="53993" bIns="26996" rtlCol="0" anchor="ctr" anchorCtr="0">
            <a:noAutofit/>
          </a:bodyPr>
          <a:lstStyle/>
          <a:p>
            <a:pPr algn="ctr" defTabSz="457200">
              <a:buFontTx/>
              <a:buNone/>
              <a:defRPr/>
            </a:pPr>
            <a:r>
              <a:rPr lang="en-US" altLang="zh-CN" sz="5400" dirty="0">
                <a:solidFill>
                  <a:prstClr val="white">
                    <a:lumMod val="95000"/>
                  </a:prstClr>
                </a:solidFill>
                <a:latin typeface="Impact" panose="020B0806030902050204" pitchFamily="34" charset="0"/>
                <a:cs typeface="+mn-cs"/>
              </a:rPr>
              <a:t>Thank you!</a:t>
            </a:r>
            <a:endParaRPr kumimoji="1" lang="zh-CN" altLang="en-US" sz="5400" dirty="0">
              <a:solidFill>
                <a:prstClr val="white">
                  <a:lumMod val="95000"/>
                </a:prstClr>
              </a:solidFill>
              <a:cs typeface="+mn-cs"/>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231979" y="1200152"/>
            <a:ext cx="8229600" cy="3394472"/>
          </a:xfrm>
          <a:prstGeom prst="rect">
            <a:avLst/>
          </a:prstGeom>
        </p:spPr>
        <p:txBody>
          <a:bodyPr vert="horz" lIns="91426" tIns="45712" rIns="91426" bIns="45712" rtlCol="0">
            <a:normAutofit/>
          </a:bodyPr>
          <a:lstStyle>
            <a:lvl1pPr marL="266700" indent="-266700">
              <a:buClr>
                <a:srgbClr val="004EA2"/>
              </a:buClr>
              <a:defRPr sz="2100"/>
            </a:lvl1pPr>
            <a:lvl2pPr marL="542925" indent="-276225">
              <a:buClr>
                <a:srgbClr val="004EA2"/>
              </a:buClr>
              <a:defRPr sz="1800"/>
            </a:lvl2pPr>
            <a:lvl3pPr marL="808355" indent="-265430">
              <a:buClr>
                <a:srgbClr val="004EA2"/>
              </a:buClr>
              <a:defRPr sz="1800"/>
            </a:lvl3pPr>
            <a:lvl4pPr marL="1075055" indent="-266700">
              <a:buClr>
                <a:srgbClr val="004EA2"/>
              </a:buClr>
              <a:defRPr sz="1800"/>
            </a:lvl4pPr>
            <a:lvl5pPr marL="1340485" indent="-265430">
              <a:buClr>
                <a:srgbClr val="004EA2"/>
              </a:buClr>
              <a:defRPr sz="1800"/>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kumimoji="1" lang="zh-CN" altLang="en-US" dirty="0"/>
              <a:t>单击此处编辑母版标题样式</a:t>
            </a:r>
            <a:endParaRPr kumimoji="1" lang="zh-CN" altLang="en-US" dirty="0"/>
          </a:p>
        </p:txBody>
      </p:sp>
      <p:sp>
        <p:nvSpPr>
          <p:cNvPr id="23" name="Rectangle 8"/>
          <p:cNvSpPr>
            <a:spLocks noChangeArrowheads="1"/>
          </p:cNvSpPr>
          <p:nvPr userDrawn="1"/>
        </p:nvSpPr>
        <p:spPr bwMode="auto">
          <a:xfrm>
            <a:off x="9187410" y="557928"/>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-5</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图片 23"/>
          <p:cNvPicPr>
            <a:picLocks noChangeAspect="1"/>
          </p:cNvPicPr>
          <p:nvPr userDrawn="1"/>
        </p:nvPicPr>
        <p:blipFill>
          <a:blip r:embed="rId3" cstate="print"/>
          <a:stretch>
            <a:fillRect/>
          </a:stretch>
        </p:blipFill>
        <p:spPr>
          <a:xfrm>
            <a:off x="167144" y="4915052"/>
            <a:ext cx="504000" cy="169715"/>
          </a:xfrm>
          <a:prstGeom prst="rect">
            <a:avLst/>
          </a:prstGeom>
        </p:spPr>
      </p:pic>
      <p:sp>
        <p:nvSpPr>
          <p:cNvPr id="25" name="文本框 24"/>
          <p:cNvSpPr txBox="1"/>
          <p:nvPr userDrawn="1"/>
        </p:nvSpPr>
        <p:spPr>
          <a:xfrm>
            <a:off x="7521134" y="4901929"/>
            <a:ext cx="1664078" cy="184650"/>
          </a:xfrm>
          <a:prstGeom prst="rect">
            <a:avLst/>
          </a:prstGeom>
          <a:noFill/>
        </p:spPr>
        <p:txBody>
          <a:bodyPr wrap="square" lIns="91426" tIns="45712" rIns="91426" bIns="45712" rtlCol="0">
            <a:spAutoFit/>
          </a:bodyPr>
          <a:lstStyle/>
          <a:p>
            <a:pPr algn="ctr" defTabSz="457200">
              <a:buFontTx/>
              <a:buNone/>
            </a:pPr>
            <a:r>
              <a:rPr lang="en-US" altLang="zh-CN" sz="600" dirty="0">
                <a:solidFill>
                  <a:prstClr val="black"/>
                </a:solidFill>
                <a:latin typeface="Arial" panose="020B0604020202020204"/>
                <a:ea typeface="宋体" panose="02010600030101010101" pitchFamily="2" charset="-122"/>
                <a:cs typeface="Arial" panose="020B0604020202020204"/>
              </a:rPr>
              <a:t>© ZTE Corporation. All rights reserved.</a:t>
            </a:r>
            <a:endParaRPr kumimoji="1" lang="zh-CN" altLang="en-US" sz="600" dirty="0">
              <a:solidFill>
                <a:prstClr val="black"/>
              </a:solidFill>
              <a:latin typeface="Arial" panose="020B0604020202020204"/>
              <a:cs typeface="Arial" panose="020B0604020202020204"/>
            </a:endParaRPr>
          </a:p>
        </p:txBody>
      </p:sp>
      <p:sp>
        <p:nvSpPr>
          <p:cNvPr id="11" name="TextBox 10"/>
          <p:cNvSpPr txBox="1"/>
          <p:nvPr userDrawn="1"/>
        </p:nvSpPr>
        <p:spPr>
          <a:xfrm>
            <a:off x="4419403" y="4877505"/>
            <a:ext cx="305195" cy="238517"/>
          </a:xfrm>
          <a:prstGeom prst="rect">
            <a:avLst/>
          </a:prstGeom>
          <a:noFill/>
          <a:effectLst>
            <a:outerShdw blurRad="381000" algn="ctr" rotWithShape="0">
              <a:prstClr val="black"/>
            </a:outerShdw>
          </a:effectLst>
        </p:spPr>
        <p:txBody>
          <a:bodyPr wrap="none" lIns="68571" tIns="34285" rIns="68571" bIns="34285" rtlCol="0">
            <a:spAutoFit/>
          </a:bodyPr>
          <a:lstStyle/>
          <a:p>
            <a:pPr algn="ctr" defTabSz="457200">
              <a:buFontTx/>
              <a:buNone/>
            </a:pPr>
            <a:fld id="{A3FD5CB4-C458-48D5-9B97-4BC08ED16A89}" type="slidenum">
              <a:rPr lang="zh-CN" altLang="en-US" sz="1100" b="1" smtClean="0">
                <a:solidFill>
                  <a:prstClr val="white"/>
                </a:solidFill>
                <a:ea typeface="微软雅黑" panose="020B0503020204020204" charset="-122"/>
                <a:cs typeface="+mn-cs"/>
              </a:rPr>
            </a:fld>
            <a:endParaRPr lang="zh-CN" altLang="en-US" sz="1100" b="1" dirty="0">
              <a:solidFill>
                <a:prstClr val="white"/>
              </a:solidFill>
              <a:ea typeface="微软雅黑" panose="020B0503020204020204" charset="-122"/>
              <a:cs typeface="+mn-cs"/>
            </a:endParaRPr>
          </a:p>
        </p:txBody>
      </p:sp>
      <p:sp>
        <p:nvSpPr>
          <p:cNvPr id="12" name="TextBox 11"/>
          <p:cNvSpPr txBox="1"/>
          <p:nvPr userDrawn="1"/>
        </p:nvSpPr>
        <p:spPr>
          <a:xfrm>
            <a:off x="9203970" y="379357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[R0-G78-B162]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3" name="矩形 12"/>
          <p:cNvSpPr/>
          <p:nvPr userDrawn="1"/>
        </p:nvSpPr>
        <p:spPr>
          <a:xfrm>
            <a:off x="9303109" y="4091768"/>
            <a:ext cx="769045" cy="46412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35_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231979" y="1200154"/>
            <a:ext cx="8229600" cy="3394472"/>
          </a:xfrm>
          <a:prstGeom prst="rect">
            <a:avLst/>
          </a:prstGeom>
        </p:spPr>
        <p:txBody>
          <a:bodyPr vert="horz" lIns="91376" tIns="45686" rIns="91376" bIns="45686" rtlCol="0">
            <a:normAutofit/>
          </a:bodyPr>
          <a:lstStyle>
            <a:lvl1pPr marL="266700" indent="-266700">
              <a:buClr>
                <a:srgbClr val="004EA2"/>
              </a:buClr>
              <a:defRPr sz="2200"/>
            </a:lvl1pPr>
            <a:lvl2pPr marL="542925" indent="-276225">
              <a:buClr>
                <a:srgbClr val="004EA2"/>
              </a:buClr>
              <a:defRPr sz="1800"/>
            </a:lvl2pPr>
            <a:lvl3pPr marL="808355" indent="-265430">
              <a:buClr>
                <a:srgbClr val="004EA2"/>
              </a:buClr>
              <a:defRPr sz="1800"/>
            </a:lvl3pPr>
            <a:lvl4pPr marL="1075055" indent="-266700">
              <a:buClr>
                <a:srgbClr val="004EA2"/>
              </a:buClr>
              <a:defRPr sz="1800"/>
            </a:lvl4pPr>
            <a:lvl5pPr marL="1340485" indent="-265430">
              <a:buClr>
                <a:srgbClr val="004EA2"/>
              </a:buClr>
              <a:defRPr sz="1800"/>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kumimoji="1" lang="zh-CN" altLang="en-US" dirty="0"/>
              <a:t>单击此处编辑母版标题样式</a:t>
            </a:r>
            <a:endParaRPr kumimoji="1" lang="zh-CN" altLang="en-US" dirty="0"/>
          </a:p>
        </p:txBody>
      </p:sp>
      <p:sp>
        <p:nvSpPr>
          <p:cNvPr id="23" name="Rectangle 8"/>
          <p:cNvSpPr>
            <a:spLocks noChangeArrowheads="1"/>
          </p:cNvSpPr>
          <p:nvPr userDrawn="1"/>
        </p:nvSpPr>
        <p:spPr bwMode="auto">
          <a:xfrm>
            <a:off x="9187410" y="557930"/>
            <a:ext cx="1360488" cy="1293643"/>
          </a:xfrm>
          <a:prstGeom prst="rect">
            <a:avLst/>
          </a:prstGeom>
          <a:noFill/>
          <a:ln>
            <a:noFill/>
          </a:ln>
        </p:spPr>
        <p:txBody>
          <a:bodyPr lIns="107923" tIns="0" rIns="93375" bIns="46692"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-5</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图片 23"/>
          <p:cNvPicPr>
            <a:picLocks noChangeAspect="1"/>
          </p:cNvPicPr>
          <p:nvPr userDrawn="1"/>
        </p:nvPicPr>
        <p:blipFill>
          <a:blip r:embed="rId3" cstate="print"/>
          <a:stretch>
            <a:fillRect/>
          </a:stretch>
        </p:blipFill>
        <p:spPr>
          <a:xfrm>
            <a:off x="167144" y="4915054"/>
            <a:ext cx="504000" cy="169715"/>
          </a:xfrm>
          <a:prstGeom prst="rect">
            <a:avLst/>
          </a:prstGeom>
        </p:spPr>
      </p:pic>
      <p:sp>
        <p:nvSpPr>
          <p:cNvPr id="25" name="文本框 24"/>
          <p:cNvSpPr txBox="1"/>
          <p:nvPr userDrawn="1"/>
        </p:nvSpPr>
        <p:spPr>
          <a:xfrm>
            <a:off x="7521134" y="4901930"/>
            <a:ext cx="1664078" cy="184568"/>
          </a:xfrm>
          <a:prstGeom prst="rect">
            <a:avLst/>
          </a:prstGeom>
          <a:noFill/>
        </p:spPr>
        <p:txBody>
          <a:bodyPr wrap="square" lIns="91376" tIns="45686" rIns="91376" bIns="45686" rtlCol="0">
            <a:spAutoFit/>
          </a:bodyPr>
          <a:lstStyle/>
          <a:p>
            <a:pPr algn="ctr" defTabSz="457200">
              <a:buFontTx/>
              <a:buNone/>
            </a:pPr>
            <a:r>
              <a:rPr lang="en-US" altLang="zh-CN" sz="600" dirty="0">
                <a:solidFill>
                  <a:prstClr val="black"/>
                </a:solidFill>
                <a:latin typeface="Arial" panose="020B0604020202020204"/>
                <a:ea typeface="宋体" panose="02010600030101010101" pitchFamily="2" charset="-122"/>
                <a:cs typeface="Arial" panose="020B0604020202020204"/>
              </a:rPr>
              <a:t>© ZTE Corporation. All rights reserved.</a:t>
            </a:r>
            <a:endParaRPr kumimoji="1" lang="zh-CN" altLang="en-US" sz="600" dirty="0">
              <a:solidFill>
                <a:prstClr val="black"/>
              </a:solidFill>
              <a:latin typeface="Arial" panose="020B0604020202020204"/>
              <a:cs typeface="Arial" panose="020B0604020202020204"/>
            </a:endParaRPr>
          </a:p>
        </p:txBody>
      </p:sp>
      <p:sp>
        <p:nvSpPr>
          <p:cNvPr id="11" name="TextBox 10"/>
          <p:cNvSpPr txBox="1"/>
          <p:nvPr userDrawn="1"/>
        </p:nvSpPr>
        <p:spPr>
          <a:xfrm>
            <a:off x="4419443" y="4877504"/>
            <a:ext cx="305118" cy="238480"/>
          </a:xfrm>
          <a:prstGeom prst="rect">
            <a:avLst/>
          </a:prstGeom>
          <a:noFill/>
          <a:effectLst>
            <a:outerShdw blurRad="381000" algn="ctr" rotWithShape="0">
              <a:prstClr val="black"/>
            </a:outerShdw>
          </a:effectLst>
        </p:spPr>
        <p:txBody>
          <a:bodyPr wrap="none" lIns="68533" tIns="34267" rIns="68533" bIns="34267" rtlCol="0">
            <a:spAutoFit/>
          </a:bodyPr>
          <a:lstStyle/>
          <a:p>
            <a:pPr algn="ctr" defTabSz="457200">
              <a:buFontTx/>
              <a:buNone/>
            </a:pPr>
            <a:fld id="{A3FD5CB4-C458-48D5-9B97-4BC08ED16A89}" type="slidenum">
              <a:rPr lang="zh-CN" altLang="en-US" sz="1100" b="1" smtClean="0">
                <a:solidFill>
                  <a:prstClr val="white"/>
                </a:solidFill>
                <a:ea typeface="微软雅黑" panose="020B0503020204020204" charset="-122"/>
                <a:cs typeface="+mn-cs"/>
              </a:rPr>
            </a:fld>
            <a:endParaRPr lang="zh-CN" altLang="en-US" sz="1100" b="1" dirty="0">
              <a:solidFill>
                <a:prstClr val="white"/>
              </a:solidFill>
              <a:ea typeface="微软雅黑" panose="020B0503020204020204" charset="-122"/>
              <a:cs typeface="+mn-cs"/>
            </a:endParaRPr>
          </a:p>
        </p:txBody>
      </p:sp>
      <p:sp>
        <p:nvSpPr>
          <p:cNvPr id="12" name="TextBox 11"/>
          <p:cNvSpPr txBox="1"/>
          <p:nvPr userDrawn="1"/>
        </p:nvSpPr>
        <p:spPr>
          <a:xfrm>
            <a:off x="9203970" y="3793570"/>
            <a:ext cx="1638975" cy="324147"/>
          </a:xfrm>
          <a:prstGeom prst="rect">
            <a:avLst/>
          </a:prstGeom>
          <a:noFill/>
          <a:ln>
            <a:noFill/>
          </a:ln>
        </p:spPr>
        <p:txBody>
          <a:bodyPr wrap="square" lIns="107923" tIns="0" rIns="93375" bIns="46692"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[R0-G78-B162]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3" name="矩形 12"/>
          <p:cNvSpPr/>
          <p:nvPr userDrawn="1"/>
        </p:nvSpPr>
        <p:spPr>
          <a:xfrm>
            <a:off x="9303109" y="4091768"/>
            <a:ext cx="769045" cy="46412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33" tIns="34267" rIns="68533" bIns="34267" rtlCol="0" anchor="ctr"/>
          <a:lstStyle/>
          <a:p>
            <a:pPr algn="ctr" defTabSz="457200">
              <a:buFontTx/>
              <a:buNone/>
            </a:pPr>
            <a:endParaRPr lang="zh-CN" altLang="en-US">
              <a:solidFill>
                <a:prstClr val="white"/>
              </a:solidFill>
            </a:endParaRPr>
          </a:p>
        </p:txBody>
      </p:sp>
      <p:pic>
        <p:nvPicPr>
          <p:cNvPr id="15" name="Picture 2"/>
          <p:cNvPicPr>
            <a:picLocks noChangeAspect="1" noChangeArrowheads="1"/>
          </p:cNvPicPr>
          <p:nvPr userDrawn="1"/>
        </p:nvPicPr>
        <p:blipFill>
          <a:blip r:embed="rId4" cstate="print">
            <a:clrChange>
              <a:clrFrom>
                <a:srgbClr val="FCFCFE"/>
              </a:clrFrom>
              <a:clrTo>
                <a:srgbClr val="FCFCFE">
                  <a:alpha val="0"/>
                </a:srgbClr>
              </a:clrTo>
            </a:clrChange>
          </a:blip>
          <a:srcRect/>
          <a:stretch>
            <a:fillRect/>
          </a:stretch>
        </p:blipFill>
        <p:spPr bwMode="auto">
          <a:xfrm>
            <a:off x="9303110" y="4764038"/>
            <a:ext cx="1364634" cy="299968"/>
          </a:xfrm>
          <a:prstGeom prst="rect">
            <a:avLst/>
          </a:prstGeom>
          <a:noFill/>
          <a:ln w="9525">
            <a:noFill/>
            <a:miter lim="800000"/>
            <a:headEnd/>
            <a:tailEnd/>
          </a:ln>
        </p:spPr>
      </p:pic>
      <p:sp>
        <p:nvSpPr>
          <p:cNvPr id="16" name="TextBox 15"/>
          <p:cNvSpPr txBox="1"/>
          <p:nvPr userDrawn="1"/>
        </p:nvSpPr>
        <p:spPr>
          <a:xfrm>
            <a:off x="9208503" y="4626824"/>
            <a:ext cx="1638975" cy="185611"/>
          </a:xfrm>
          <a:prstGeom prst="rect">
            <a:avLst/>
          </a:prstGeom>
          <a:noFill/>
          <a:ln>
            <a:noFill/>
          </a:ln>
        </p:spPr>
        <p:txBody>
          <a:bodyPr wrap="square" lIns="107923" tIns="0" rIns="93375" bIns="46692"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Gray</a:t>
            </a:r>
            <a:endParaRPr lang="en-US" altLang="zh-CN" sz="900" i="1" noProof="1">
              <a:solidFill>
                <a:prstClr val="white"/>
              </a:solidFill>
              <a:latin typeface="Calibri" panose="020F0502020204030204"/>
              <a:ea typeface="微软雅黑" panose="020B0503020204020204" charset="-122"/>
              <a:cs typeface="Arial" panose="020B0604020202020204"/>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5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4"/>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0" tIns="45705" rIns="91410" bIns="45705" anchor="ctr"/>
          <a:lstStyle/>
          <a:p>
            <a:pPr algn="ctr" defTabSz="457200">
              <a:buFontTx/>
              <a:buNone/>
              <a:defRPr/>
            </a:pPr>
            <a:fld id="{0171E16C-D319-4B78-8C6C-188CCEBE712C}" type="slidenum">
              <a:rPr lang="en-US" sz="900">
                <a:solidFill>
                  <a:srgbClr val="404040"/>
                </a:solidFill>
                <a:latin typeface="Arial" panose="020B0604020202020204" pitchFamily="34" charset="0"/>
              </a:rPr>
            </a:fld>
            <a:endParaRPr lang="en-US" sz="900" dirty="0">
              <a:solidFill>
                <a:srgbClr val="404040"/>
              </a:solidFill>
              <a:latin typeface="Arial" panose="020B0604020202020204" pitchFamily="34" charset="0"/>
            </a:endParaRPr>
          </a:p>
        </p:txBody>
      </p:sp>
      <p:sp>
        <p:nvSpPr>
          <p:cNvPr id="33" name="标题 13"/>
          <p:cNvSpPr>
            <a:spLocks noGrp="1"/>
          </p:cNvSpPr>
          <p:nvPr>
            <p:ph type="title"/>
          </p:nvPr>
        </p:nvSpPr>
        <p:spPr>
          <a:xfrm>
            <a:off x="178996" y="179308"/>
            <a:ext cx="8965005" cy="723727"/>
          </a:xfrm>
        </p:spPr>
        <p:txBody>
          <a:bodyPr lIns="53984" tIns="26991" rIns="53984" bIns="26991"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dirty="0"/>
              <a:t>单击此处编辑母版标题样式</a:t>
            </a:r>
            <a:endParaRPr lang="zh-CN" altLang="en-US" dirty="0"/>
          </a:p>
        </p:txBody>
      </p:sp>
      <p:sp>
        <p:nvSpPr>
          <p:cNvPr id="24" name="矩形 23"/>
          <p:cNvSpPr/>
          <p:nvPr userDrawn="1"/>
        </p:nvSpPr>
        <p:spPr>
          <a:xfrm>
            <a:off x="9303109" y="3013169"/>
            <a:ext cx="769045" cy="464126"/>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userDrawn="1"/>
        </p:nvSpPr>
        <p:spPr>
          <a:xfrm>
            <a:off x="9303109" y="3853439"/>
            <a:ext cx="769045" cy="464126"/>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userDrawn="1"/>
        </p:nvSpPr>
        <p:spPr>
          <a:xfrm>
            <a:off x="9303109" y="4679374"/>
            <a:ext cx="769045" cy="464126"/>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2697667"/>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userDrawn="1"/>
        </p:nvSpPr>
        <p:spPr>
          <a:xfrm>
            <a:off x="9203970" y="3552414"/>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userDrawn="1"/>
        </p:nvSpPr>
        <p:spPr>
          <a:xfrm>
            <a:off x="9203970" y="4370319"/>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userDrawn="1"/>
        </p:nvSpPr>
        <p:spPr bwMode="auto">
          <a:xfrm>
            <a:off x="9243130" y="179308"/>
            <a:ext cx="1360488" cy="1339827"/>
          </a:xfrm>
          <a:prstGeom prst="rect">
            <a:avLst/>
          </a:prstGeom>
          <a:noFill/>
          <a:ln>
            <a:noFill/>
          </a:ln>
        </p:spPr>
        <p:txBody>
          <a:bodyPr lIns="107964" tIns="0" rIns="93412" bIns="46709" anchor="t" anchorCtr="0">
            <a:spAutoFit/>
          </a:bodyPr>
          <a:lstStyle/>
          <a:p>
            <a:pPr defTabSz="934720">
              <a:buFontTx/>
              <a:buNone/>
            </a:pPr>
            <a:r>
              <a:rPr lang="zh-CN" altLang="en-US" sz="9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9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字体：微软雅黑（加粗）</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字号：</a:t>
            </a:r>
            <a:r>
              <a:rPr lang="en-US" altLang="zh-CN" sz="9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颜色：中兴蓝</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endParaRPr lang="en-US" altLang="ja-JP"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900" b="1" i="1" noProof="1">
                <a:solidFill>
                  <a:prstClr val="white"/>
                </a:solidFill>
                <a:latin typeface="微软雅黑" panose="020B0503020204020204" charset="-122"/>
                <a:ea typeface="微软雅黑" panose="020B0503020204020204" charset="-122"/>
                <a:cs typeface="Arial" panose="020B0604020202020204"/>
              </a:rPr>
              <a:t>1-5</a:t>
            </a:r>
            <a:r>
              <a:rPr lang="en-US" altLang="zh-CN" sz="900" b="1" i="1" noProof="1">
                <a:solidFill>
                  <a:prstClr val="white"/>
                </a:solidFill>
                <a:latin typeface="微软雅黑" panose="020B0503020204020204" charset="-122"/>
                <a:ea typeface="微软雅黑" panose="020B0503020204020204" charset="-122"/>
                <a:cs typeface="Arial" panose="020B0604020202020204"/>
              </a:rPr>
              <a:t> </a:t>
            </a:r>
            <a:r>
              <a:rPr lang="zh-CN" altLang="en-US" sz="9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9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字体：微软雅黑</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字号：</a:t>
            </a:r>
            <a:r>
              <a:rPr lang="en-US" altLang="zh-CN" sz="9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颜色：黑色</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6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17" name="左右箭头 16"/>
          <p:cNvSpPr/>
          <p:nvPr userDrawn="1"/>
        </p:nvSpPr>
        <p:spPr>
          <a:xfrm>
            <a:off x="8001024" y="142858"/>
            <a:ext cx="1000132" cy="285752"/>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7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17" name="左右箭头 16"/>
          <p:cNvSpPr/>
          <p:nvPr userDrawn="1"/>
        </p:nvSpPr>
        <p:spPr>
          <a:xfrm>
            <a:off x="8001024" y="142858"/>
            <a:ext cx="1000132" cy="285752"/>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9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
        <p:nvSpPr>
          <p:cNvPr id="18" name="左右箭头 17"/>
          <p:cNvSpPr/>
          <p:nvPr userDrawn="1"/>
        </p:nvSpPr>
        <p:spPr>
          <a:xfrm>
            <a:off x="0" y="195487"/>
            <a:ext cx="1475656" cy="432048"/>
          </a:xfrm>
          <a:prstGeom prst="leftRightArrow">
            <a:avLst>
              <a:gd name="adj1" fmla="val 100000"/>
              <a:gd name="adj2" fmla="val 16438"/>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7997" tIns="45712" rIns="17997" bIns="45712" rtlCol="0" anchor="ctr"/>
          <a:lstStyle/>
          <a:p>
            <a:pPr algn="ctr" defTabSz="914400" fontAlgn="auto">
              <a:spcBef>
                <a:spcPts val="0"/>
              </a:spcBef>
              <a:spcAft>
                <a:spcPts val="0"/>
              </a:spcAft>
              <a:buFontTx/>
              <a:buNone/>
              <a:defRPr/>
            </a:pPr>
            <a:r>
              <a:rPr kumimoji="1" lang="en-US" altLang="zh-CN" b="1" dirty="0">
                <a:solidFill>
                  <a:prstClr val="white"/>
                </a:solidFill>
              </a:rPr>
              <a:t>Sustainability</a:t>
            </a:r>
            <a:endParaRPr kumimoji="1" lang="en-US" altLang="zh-CN" b="1" dirty="0">
              <a:solidFill>
                <a:prstClr val="white"/>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8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dirty="0"/>
              <a:t>单击此处编辑母版文本样式</a:t>
            </a:r>
            <a:endParaRPr lang="zh-CN" altLang="en-US" dirty="0"/>
          </a:p>
          <a:p>
            <a:pPr lvl="1"/>
            <a:r>
              <a:rPr lang="zh-CN" altLang="en-US" dirty="0"/>
              <a:t>第二级</a:t>
            </a:r>
            <a:endParaRPr lang="en-US" altLang="zh-CN" dirty="0"/>
          </a:p>
          <a:p>
            <a:pPr lvl="2"/>
            <a:r>
              <a:rPr lang="zh-CN" altLang="en-US" dirty="0"/>
              <a:t>第三级</a:t>
            </a:r>
            <a:endParaRPr lang="zh-CN" altLang="en-US" dirty="0"/>
          </a:p>
        </p:txBody>
      </p:sp>
      <p:sp>
        <p:nvSpPr>
          <p:cNvPr id="33" name="标题 13"/>
          <p:cNvSpPr>
            <a:spLocks noGrp="1"/>
          </p:cNvSpPr>
          <p:nvPr>
            <p:ph type="title"/>
          </p:nvPr>
        </p:nvSpPr>
        <p:spPr>
          <a:xfrm>
            <a:off x="2071957" y="179307"/>
            <a:ext cx="6620801" cy="723727"/>
          </a:xfrm>
        </p:spPr>
        <p:txBody>
          <a:bodyPr lIns="53993" tIns="26996" rIns="53993" bIns="26996" rtlCol="0" anchor="ctr" anchorCtr="0">
            <a:noAutofit/>
          </a:bodyPr>
          <a:lstStyle>
            <a:lvl1pPr>
              <a:defRPr lang="zh-CN" altLang="en-US" sz="3300" b="1" dirty="0">
                <a:solidFill>
                  <a:srgbClr val="008FD4"/>
                </a:solidFill>
                <a:latin typeface="+mj-lt"/>
                <a:ea typeface="微软雅黑" panose="020B0503020204020204" charset="-122"/>
                <a:cs typeface="Arial" panose="020B0604020202020204" pitchFamily="34" charset="0"/>
              </a:defRPr>
            </a:lvl1pPr>
          </a:lstStyle>
          <a:p>
            <a:pPr lvl="0"/>
            <a:r>
              <a:rPr lang="zh-CN" altLang="en-US" dirty="0"/>
              <a:t>单击此处编辑母版标题样式</a:t>
            </a:r>
            <a:endParaRPr lang="zh-CN" altLang="en-US" dirty="0"/>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2</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Picture 12" descr="Softbank mobile logo.svg">
            <a:hlinkClick r:id="rId3"/>
          </p:cNvPr>
          <p:cNvPicPr>
            <a:picLocks noChangeAspect="1" noChangeArrowheads="1"/>
          </p:cNvPicPr>
          <p:nvPr userDrawn="1"/>
        </p:nvPicPr>
        <p:blipFill>
          <a:blip r:embed="rId4" cstate="print"/>
          <a:srcRect/>
          <a:stretch>
            <a:fillRect/>
          </a:stretch>
        </p:blipFill>
        <p:spPr bwMode="auto">
          <a:xfrm>
            <a:off x="7935675" y="109195"/>
            <a:ext cx="1109250" cy="190722"/>
          </a:xfrm>
          <a:prstGeom prst="rect">
            <a:avLst/>
          </a:prstGeom>
          <a:noFill/>
        </p:spPr>
      </p:pic>
      <p:grpSp>
        <p:nvGrpSpPr>
          <p:cNvPr id="2" name="组合 38"/>
          <p:cNvGrpSpPr/>
          <p:nvPr userDrawn="1"/>
        </p:nvGrpSpPr>
        <p:grpSpPr>
          <a:xfrm>
            <a:off x="-11" y="178887"/>
            <a:ext cx="1971257" cy="757100"/>
            <a:chOff x="-1" y="390971"/>
            <a:chExt cx="2648606" cy="1009700"/>
          </a:xfrm>
        </p:grpSpPr>
        <p:sp>
          <p:nvSpPr>
            <p:cNvPr id="26" name="右箭头 25"/>
            <p:cNvSpPr/>
            <p:nvPr userDrawn="1"/>
          </p:nvSpPr>
          <p:spPr>
            <a:xfrm>
              <a:off x="0" y="391531"/>
              <a:ext cx="2648605" cy="1009140"/>
            </a:xfrm>
            <a:prstGeom prst="rightArrow">
              <a:avLst>
                <a:gd name="adj1" fmla="val 100000"/>
                <a:gd name="adj2" fmla="val 2969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sp>
          <p:nvSpPr>
            <p:cNvPr id="27" name="右箭头 26"/>
            <p:cNvSpPr/>
            <p:nvPr userDrawn="1"/>
          </p:nvSpPr>
          <p:spPr>
            <a:xfrm>
              <a:off x="-1" y="391531"/>
              <a:ext cx="2427891" cy="1009140"/>
            </a:xfrm>
            <a:prstGeom prst="rightArrow">
              <a:avLst>
                <a:gd name="adj1" fmla="val 100000"/>
                <a:gd name="adj2" fmla="val 29690"/>
              </a:avLst>
            </a:prstGeom>
            <a:solidFill>
              <a:srgbClr val="FF9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sp>
          <p:nvSpPr>
            <p:cNvPr id="28" name="右箭头 27"/>
            <p:cNvSpPr/>
            <p:nvPr userDrawn="1"/>
          </p:nvSpPr>
          <p:spPr>
            <a:xfrm>
              <a:off x="-1" y="390971"/>
              <a:ext cx="2168962" cy="1009140"/>
            </a:xfrm>
            <a:prstGeom prst="rightArrow">
              <a:avLst>
                <a:gd name="adj1" fmla="val 100000"/>
                <a:gd name="adj2" fmla="val 29690"/>
              </a:avLst>
            </a:prstGeom>
            <a:solidFill>
              <a:srgbClr val="EA5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grpSp>
      <p:sp>
        <p:nvSpPr>
          <p:cNvPr id="29" name="TextBox 28"/>
          <p:cNvSpPr txBox="1"/>
          <p:nvPr userDrawn="1"/>
        </p:nvSpPr>
        <p:spPr>
          <a:xfrm>
            <a:off x="71447" y="178887"/>
            <a:ext cx="1407256" cy="757100"/>
          </a:xfrm>
          <a:prstGeom prst="rect">
            <a:avLst/>
          </a:prstGeom>
        </p:spPr>
        <p:txBody>
          <a:bodyPr vert="horz" wrap="none" lIns="0" tIns="0" rIns="0" bIns="0" rtlCol="0" anchor="ctr" anchorCtr="0">
            <a:noAutofit/>
          </a:bodyPr>
          <a:lstStyle/>
          <a:p>
            <a:pPr algn="ctr" defTabSz="457200">
              <a:buFontTx/>
              <a:buNone/>
            </a:pPr>
            <a:r>
              <a:rPr kumimoji="1" lang="en-US" altLang="zh-CN" b="1" i="1" dirty="0">
                <a:solidFill>
                  <a:prstClr val="white"/>
                </a:solidFill>
                <a:latin typeface="Calibri" panose="020F0502020204030204"/>
                <a:ea typeface="微软雅黑" panose="020B0503020204020204" charset="-122"/>
                <a:cs typeface="+mn-cs"/>
              </a:rPr>
              <a:t>Best User</a:t>
            </a:r>
            <a:endParaRPr kumimoji="1" lang="en-US" altLang="zh-CN" b="1" i="1" dirty="0">
              <a:solidFill>
                <a:prstClr val="white"/>
              </a:solidFill>
              <a:latin typeface="Calibri" panose="020F0502020204030204"/>
              <a:ea typeface="微软雅黑" panose="020B0503020204020204" charset="-122"/>
              <a:cs typeface="+mn-cs"/>
            </a:endParaRPr>
          </a:p>
          <a:p>
            <a:pPr algn="ctr" defTabSz="457200">
              <a:buFontTx/>
              <a:buNone/>
            </a:pPr>
            <a:r>
              <a:rPr kumimoji="1" lang="en-US" altLang="zh-CN" b="1" i="1" dirty="0">
                <a:solidFill>
                  <a:prstClr val="white"/>
                </a:solidFill>
                <a:latin typeface="Calibri" panose="020F0502020204030204"/>
                <a:ea typeface="微软雅黑" panose="020B0503020204020204" charset="-122"/>
                <a:cs typeface="+mn-cs"/>
              </a:rPr>
              <a:t>Experience</a:t>
            </a:r>
            <a:endParaRPr kumimoji="1" lang="zh-CN" altLang="en-US" b="1" i="1" dirty="0">
              <a:solidFill>
                <a:prstClr val="white"/>
              </a:solidFill>
              <a:latin typeface="Calibri" panose="020F0502020204030204"/>
              <a:ea typeface="微软雅黑" panose="020B0503020204020204" charset="-122"/>
              <a:cs typeface="+mn-cs"/>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：32-</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sp>
        <p:nvSpPr>
          <p:cNvPr id="6" name="TextBox 4"/>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sp>
        <p:nvSpPr>
          <p:cNvPr id="7" name="TextBox 5"/>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sp>
        <p:nvSpPr>
          <p:cNvPr id="10" name="TextBox 6"/>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4"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buFontTx/>
              <a:buNone/>
            </a:pPr>
            <a:endParaRPr kumimoji="1" lang="en-US" dirty="0">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buFontTx/>
              <a:buNone/>
            </a:pPr>
            <a:endParaRPr kumimoji="1" lang="en-US" dirty="0">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AF1A5DC9-0CFA-4CCA-9847-7CD50157358B}"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 </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 </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ln>
        </p:spPr>
        <p:txBody>
          <a:bodyPr lIns="0" tIns="0" rIns="0" bIns="0"/>
          <a:lstStyle/>
          <a:p>
            <a:pPr>
              <a:buFontTx/>
              <a:buNone/>
            </a:pPr>
            <a:r>
              <a:rPr lang="en-US" sz="1000" dirty="0">
                <a:solidFill>
                  <a:srgbClr val="404040"/>
                </a:solidFill>
                <a:latin typeface="Arial" panose="020B0604020202020204" pitchFamily="34" charset="0"/>
                <a:ea typeface="Heiti SC Light"/>
              </a:rPr>
              <a:t>Confidential▲</a:t>
            </a:r>
            <a:endParaRPr kumimoji="1" lang="en-US" sz="1000" dirty="0">
              <a:solidFill>
                <a:srgbClr val="404040"/>
              </a:solidFill>
              <a:latin typeface="Arial" panose="020B0604020202020204" pitchFamily="34" charset="0"/>
              <a:ea typeface="Heiti SC Light"/>
            </a:endParaRPr>
          </a:p>
        </p:txBody>
      </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495FEC5C-3B70-4F79-98EF-D890A59B06E1}"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ln>
        </p:spPr>
        <p:txBody>
          <a:bodyPr lIns="0" tIns="0" rIns="0" bIns="0"/>
          <a:lstStyle/>
          <a:p>
            <a:pPr>
              <a:buFontTx/>
              <a:buNone/>
            </a:pPr>
            <a:r>
              <a:rPr lang="en-US" sz="1000" dirty="0">
                <a:solidFill>
                  <a:srgbClr val="404040"/>
                </a:solidFill>
                <a:latin typeface="Arial" panose="020B0604020202020204" pitchFamily="34" charset="0"/>
                <a:ea typeface="Heiti SC Light"/>
              </a:rPr>
              <a:t>Confidential▲</a:t>
            </a:r>
            <a:endParaRPr kumimoji="1" lang="en-US" sz="1000" dirty="0">
              <a:solidFill>
                <a:srgbClr val="404040"/>
              </a:solidFill>
              <a:latin typeface="Arial" panose="020B0604020202020204" pitchFamily="34" charset="0"/>
              <a:ea typeface="Heiti SC Light"/>
            </a:endParaRPr>
          </a:p>
        </p:txBody>
      </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5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mn-ea"/>
                <a:cs typeface="+mn-cs"/>
              </a:rPr>
              <a:t>© ZTE Corporation. All rights reserved</a:t>
            </a:r>
            <a:endParaRPr kumimoji="1" lang="en-US" sz="600" dirty="0">
              <a:solidFill>
                <a:srgbClr val="7F7F7F"/>
              </a:solidFill>
              <a:latin typeface="Arial" panose="020B0604020202020204" pitchFamily="34" charset="0"/>
              <a:ea typeface="+mn-ea"/>
              <a:cs typeface="+mn-cs"/>
            </a:endParaRP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fld>
            <a:endParaRPr lang="en-US" sz="800" dirty="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6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mn-ea"/>
                <a:cs typeface="+mn-cs"/>
              </a:rPr>
              <a:t>© ZTE Corporation. All rights reserved</a:t>
            </a:r>
            <a:endParaRPr kumimoji="1" lang="en-US" sz="600" dirty="0">
              <a:solidFill>
                <a:srgbClr val="7F7F7F"/>
              </a:solidFill>
              <a:latin typeface="Arial" panose="020B0604020202020204" pitchFamily="34" charset="0"/>
              <a:ea typeface="+mn-ea"/>
              <a:cs typeface="+mn-cs"/>
            </a:endParaRP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fld>
            <a:endParaRPr lang="en-US" sz="800" dirty="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9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endParaRPr kumimoji="1" lang="en-US" sz="600" dirty="0">
              <a:solidFill>
                <a:srgbClr val="7F7F7F"/>
              </a:solidFill>
              <a:latin typeface="Arial" panose="020B0604020202020204" pitchFamily="34" charset="0"/>
              <a:ea typeface="微软雅黑" panose="020B0503020204020204" charset="-122"/>
              <a:cs typeface="+mn-cs"/>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7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mn-ea"/>
                <a:cs typeface="+mn-cs"/>
              </a:rPr>
              <a:t>© ZTE Corporation. All rights reserved</a:t>
            </a:r>
            <a:endParaRPr kumimoji="1" lang="en-US" sz="600" dirty="0">
              <a:solidFill>
                <a:srgbClr val="7F7F7F"/>
              </a:solidFill>
              <a:latin typeface="Arial" panose="020B0604020202020204" pitchFamily="34" charset="0"/>
              <a:ea typeface="+mn-ea"/>
              <a:cs typeface="+mn-cs"/>
            </a:endParaRP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fld>
            <a:endParaRPr lang="en-US" sz="800" dirty="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0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mn-ea"/>
                <a:cs typeface="+mn-cs"/>
              </a:rPr>
              <a:t>© ZTE Corporation. All rights reserved</a:t>
            </a:r>
            <a:endParaRPr kumimoji="1" lang="en-US" sz="600" dirty="0">
              <a:solidFill>
                <a:srgbClr val="7F7F7F"/>
              </a:solidFill>
              <a:latin typeface="Arial" panose="020B0604020202020204" pitchFamily="34" charset="0"/>
              <a:ea typeface="+mn-ea"/>
              <a:cs typeface="+mn-cs"/>
            </a:endParaRP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fld>
            <a:endParaRPr lang="en-US" sz="800" dirty="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1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endParaRPr kumimoji="1" lang="en-US" sz="600" dirty="0">
              <a:solidFill>
                <a:srgbClr val="7F7F7F"/>
              </a:solidFill>
              <a:latin typeface="Arial" panose="020B0604020202020204" pitchFamily="34" charset="0"/>
              <a:ea typeface="微软雅黑" panose="020B0503020204020204" charset="-122"/>
              <a:cs typeface="+mn-cs"/>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endParaRPr kumimoji="1" lang="en-US" sz="600" dirty="0">
              <a:solidFill>
                <a:srgbClr val="7F7F7F"/>
              </a:solidFill>
              <a:latin typeface="Arial" panose="020B0604020202020204" pitchFamily="34" charset="0"/>
              <a:ea typeface="微软雅黑" panose="020B0503020204020204" charset="-122"/>
              <a:cs typeface="+mn-cs"/>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3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ea typeface="微软雅黑" panose="020B0503020204020204" charset="-122"/>
              </a:rPr>
              <a:t>© ZTE Corporation. All rights reserved</a:t>
            </a:r>
            <a:endParaRPr kumimoji="1" lang="en-US" sz="600" dirty="0">
              <a:solidFill>
                <a:srgbClr val="7F7F7F"/>
              </a:solidFill>
              <a:latin typeface="Arial" panose="020B0604020202020204" pitchFamily="34" charset="0"/>
              <a:ea typeface="微软雅黑" panose="020B0503020204020204" charset="-122"/>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495FEC5C-3B70-4F79-98EF-D890A59B06E1}" type="slidenum">
              <a:rPr lang="en-US" sz="800">
                <a:solidFill>
                  <a:srgbClr val="404040"/>
                </a:solidFill>
                <a:latin typeface="Arial" panose="020B0604020202020204" pitchFamily="34" charset="0"/>
                <a:ea typeface="微软雅黑" panose="020B0503020204020204" charset="-122"/>
              </a:rPr>
            </a:fld>
            <a:endParaRPr lang="en-US" sz="800" dirty="0">
              <a:solidFill>
                <a:srgbClr val="404040"/>
              </a:solidFill>
              <a:latin typeface="Arial" panose="020B0604020202020204" pitchFamily="34" charset="0"/>
              <a:ea typeface="微软雅黑" panose="020B0503020204020204" charset="-122"/>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微软雅黑" panose="020B0503020204020204" charset="-122"/>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G143, B212</a:t>
                </a:r>
                <a:endParaRPr kumimoji="1" lang="zh-CN" altLang="en-US" sz="700" i="1" dirty="0">
                  <a:solidFill>
                    <a:prstClr val="white"/>
                  </a:solidFill>
                  <a:latin typeface="Arial" panose="020B0604020202020204" pitchFamily="34" charset="0"/>
                  <a:ea typeface="微软雅黑" panose="020B0503020204020204"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R140,G198, B62</a:t>
                </a:r>
                <a:endParaRPr kumimoji="1" lang="zh-CN" altLang="en-US" sz="700" i="1" dirty="0">
                  <a:solidFill>
                    <a:prstClr val="white"/>
                  </a:solidFill>
                  <a:latin typeface="Arial" panose="020B0604020202020204" pitchFamily="34" charset="0"/>
                  <a:ea typeface="微软雅黑" panose="020B0503020204020204"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R90,G203, B245</a:t>
              </a:r>
              <a:endParaRPr kumimoji="1" lang="zh-CN" altLang="en-US" sz="700" i="1" dirty="0">
                <a:solidFill>
                  <a:prstClr val="white"/>
                </a:solidFill>
                <a:latin typeface="Arial" panose="020B0604020202020204" pitchFamily="34" charset="0"/>
                <a:ea typeface="微软雅黑" panose="020B0503020204020204" charset="-122"/>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4" name="内容占位符 3"/>
          <p:cNvSpPr>
            <a:spLocks noGrp="1"/>
          </p:cNvSpPr>
          <p:nvPr>
            <p:ph sz="quarter" idx="10"/>
          </p:nvPr>
        </p:nvSpPr>
        <p:spPr>
          <a:xfrm>
            <a:off x="333375" y="1331259"/>
            <a:ext cx="8516938" cy="331813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12_自定义版式">
    <p:spTree>
      <p:nvGrpSpPr>
        <p:cNvPr id="1" name=""/>
        <p:cNvGrpSpPr/>
        <p:nvPr/>
      </p:nvGrpSpPr>
      <p:grpSpPr>
        <a:xfrm>
          <a:off x="0" y="0"/>
          <a:ext cx="0" cy="0"/>
          <a:chOff x="0" y="0"/>
          <a:chExt cx="0" cy="0"/>
        </a:xfrm>
      </p:grpSpPr>
      <p:sp>
        <p:nvSpPr>
          <p:cNvPr id="14" name="标题 1"/>
          <p:cNvSpPr>
            <a:spLocks noGrp="1"/>
          </p:cNvSpPr>
          <p:nvPr>
            <p:ph type="title"/>
          </p:nvPr>
        </p:nvSpPr>
        <p:spPr>
          <a:xfrm>
            <a:off x="348786" y="105038"/>
            <a:ext cx="8850874" cy="717929"/>
          </a:xfrm>
        </p:spPr>
        <p:txBody>
          <a:bodyPr>
            <a:normAutofit/>
          </a:bodyPr>
          <a:lstStyle>
            <a:lvl1pPr>
              <a:defRPr sz="1800" b="1">
                <a:solidFill>
                  <a:srgbClr val="018ED3"/>
                </a:solidFill>
                <a:latin typeface="+mn-lt"/>
                <a:ea typeface="微软雅黑" panose="020B0503020204020204" charset="-122"/>
              </a:defRPr>
            </a:lvl1pPr>
          </a:lstStyle>
          <a:p>
            <a:r>
              <a:rPr lang="zh-CN" altLang="en-US" dirty="0"/>
              <a:t>单击此处编辑母版标题样式</a:t>
            </a:r>
            <a:endParaRPr lang="zh-CN" altLang="en-US" dirty="0"/>
          </a:p>
        </p:txBody>
      </p:sp>
      <p:sp>
        <p:nvSpPr>
          <p:cNvPr id="15" name="五边形 14"/>
          <p:cNvSpPr/>
          <p:nvPr userDrawn="1"/>
        </p:nvSpPr>
        <p:spPr>
          <a:xfrm>
            <a:off x="14" y="103894"/>
            <a:ext cx="267893" cy="706399"/>
          </a:xfrm>
          <a:prstGeom prst="homePlate">
            <a:avLst>
              <a:gd name="adj" fmla="val 70649"/>
            </a:avLst>
          </a:prstGeom>
          <a:solidFill>
            <a:srgbClr val="018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685800" rtl="0" eaLnBrk="1" latinLnBrk="0" hangingPunct="1"/>
            <a:endParaRPr lang="zh-CN" altLang="en-US" sz="1350" kern="1200">
              <a:solidFill>
                <a:srgbClr val="92D050"/>
              </a:solidFill>
              <a:latin typeface="+mn-lt"/>
              <a:ea typeface="+mn-ea"/>
              <a:cs typeface="+mn-cs"/>
            </a:endParaRPr>
          </a:p>
        </p:txBody>
      </p:sp>
      <p:pic>
        <p:nvPicPr>
          <p:cNvPr id="16" name="Picture 15" descr="ZTE_ppt_design_0202-06.jpg"/>
          <p:cNvPicPr>
            <a:picLocks noChangeAspect="1"/>
          </p:cNvPicPr>
          <p:nvPr userDrawn="1"/>
        </p:nvPicPr>
        <p:blipFill rotWithShape="1">
          <a:blip r:embed="rId2" cstate="email">
            <a:clrChange>
              <a:clrFrom>
                <a:srgbClr val="FFFFFF"/>
              </a:clrFrom>
              <a:clrTo>
                <a:srgbClr val="FFFFFF">
                  <a:alpha val="0"/>
                </a:srgbClr>
              </a:clrTo>
            </a:clrChange>
          </a:blip>
          <a:srcRect/>
          <a:stretch>
            <a:fillRect/>
          </a:stretch>
        </p:blipFill>
        <p:spPr bwMode="auto">
          <a:xfrm>
            <a:off x="9" y="4781071"/>
            <a:ext cx="8236520" cy="387440"/>
          </a:xfrm>
          <a:prstGeom prst="rect">
            <a:avLst/>
          </a:prstGeom>
          <a:noFill/>
          <a:ln w="9525">
            <a:noFill/>
            <a:miter lim="800000"/>
            <a:headEnd/>
            <a:tailEnd/>
          </a:ln>
        </p:spPr>
      </p:pic>
      <p:sp>
        <p:nvSpPr>
          <p:cNvPr id="17" name="Slide Number Placeholder 5"/>
          <p:cNvSpPr>
            <a:spLocks noGrp="1"/>
          </p:cNvSpPr>
          <p:nvPr userDrawn="1"/>
        </p:nvSpPr>
        <p:spPr bwMode="auto">
          <a:xfrm>
            <a:off x="119858" y="4910060"/>
            <a:ext cx="419045" cy="293755"/>
          </a:xfrm>
          <a:prstGeom prst="rect">
            <a:avLst/>
          </a:prstGeom>
          <a:noFill/>
          <a:ln w="9525">
            <a:noFill/>
            <a:miter lim="800000"/>
          </a:ln>
        </p:spPr>
        <p:txBody>
          <a:bodyPr lIns="91438" tIns="45719" rIns="91438" bIns="45719" anchor="ctr"/>
          <a:lstStyle/>
          <a:p>
            <a:pPr algn="ctr">
              <a:defRPr/>
            </a:pPr>
            <a:fld id="{0171E16C-D319-4B78-8C6C-188CCEBE712C}" type="slidenum">
              <a:rPr lang="en-US" sz="825">
                <a:solidFill>
                  <a:srgbClr val="404040"/>
                </a:solidFill>
                <a:latin typeface="Arial" panose="020B0604020202020204" pitchFamily="34" charset="0"/>
                <a:cs typeface="Arial" panose="020B0604020202020204" pitchFamily="34" charset="0"/>
              </a:rPr>
            </a:fld>
            <a:endParaRPr lang="en-US" sz="825" dirty="0">
              <a:solidFill>
                <a:srgbClr val="404040"/>
              </a:solidFill>
              <a:latin typeface="Arial" panose="020B0604020202020204" pitchFamily="34" charset="0"/>
              <a:cs typeface="Arial" panose="020B0604020202020204" pitchFamily="34" charset="0"/>
            </a:endParaRPr>
          </a:p>
        </p:txBody>
      </p:sp>
      <p:sp>
        <p:nvSpPr>
          <p:cNvPr id="18" name="TextBox 16"/>
          <p:cNvSpPr txBox="1">
            <a:spLocks noChangeArrowheads="1"/>
          </p:cNvSpPr>
          <p:nvPr userDrawn="1"/>
        </p:nvSpPr>
        <p:spPr bwMode="auto">
          <a:xfrm>
            <a:off x="4271408" y="4916039"/>
            <a:ext cx="2190465" cy="169902"/>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pic>
        <p:nvPicPr>
          <p:cNvPr id="9" name="图片 8"/>
          <p:cNvPicPr>
            <a:picLocks noChangeAspect="1"/>
          </p:cNvPicPr>
          <p:nvPr userDrawn="1"/>
        </p:nvPicPr>
        <p:blipFill>
          <a:blip r:embed="rId3" cstate="screen"/>
          <a:stretch>
            <a:fillRect/>
          </a:stretch>
        </p:blipFill>
        <p:spPr>
          <a:xfrm>
            <a:off x="8313857" y="4866741"/>
            <a:ext cx="540000" cy="135000"/>
          </a:xfrm>
          <a:prstGeom prst="rect">
            <a:avLst/>
          </a:prstGeom>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650" y="4767263"/>
            <a:ext cx="2057400" cy="273844"/>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a:xfrm>
            <a:off x="3028950" y="4767263"/>
            <a:ext cx="3086100" cy="273844"/>
          </a:xfrm>
        </p:spPr>
        <p:txBody>
          <a:bodyPr/>
          <a:lstStyle/>
          <a:p>
            <a:endParaRPr lang="zh-CN" altLang="en-US"/>
          </a:p>
        </p:txBody>
      </p:sp>
      <p:sp>
        <p:nvSpPr>
          <p:cNvPr id="4" name="灯片编号占位符 3"/>
          <p:cNvSpPr>
            <a:spLocks noGrp="1"/>
          </p:cNvSpPr>
          <p:nvPr>
            <p:ph type="sldNum" sz="quarter" idx="12"/>
          </p:nvPr>
        </p:nvSpPr>
        <p:spPr>
          <a:xfrm>
            <a:off x="6457950" y="4767263"/>
            <a:ext cx="2057400" cy="273844"/>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4168775"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79950" y="1200150"/>
            <a:ext cx="4170363"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5065280"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9527" y="1200150"/>
            <a:ext cx="3280786"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rPr>
              <a:t>Arial</a:t>
            </a:r>
            <a:endParaRPr lang="en-US" sz="800" dirty="0">
              <a:solidFill>
                <a:prstClr val="white"/>
              </a:solidFill>
              <a:latin typeface="Arial" panose="020B0604020202020204" pitchFamily="34" charset="0"/>
              <a:ea typeface="Heiti SC Light"/>
            </a:endParaRPr>
          </a:p>
          <a:p>
            <a:pPr defTabSz="935355"/>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endParaRPr lang="en-US" altLang="zh-CN" sz="900" noProof="1">
              <a:solidFill>
                <a:prstClr val="white"/>
              </a:solidFill>
              <a:latin typeface="Arial" panose="020B0604020202020204" pitchFamily="34" charset="0"/>
              <a:ea typeface="Heiti SC Light"/>
              <a:cs typeface="Heiti SC Light"/>
            </a:endParaRPr>
          </a:p>
          <a:p>
            <a:pPr defTabSz="935355"/>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rPr>
              <a:t>Arial</a:t>
            </a:r>
            <a:endParaRPr lang="en-US" sz="800" dirty="0">
              <a:solidFill>
                <a:prstClr val="white"/>
              </a:solidFill>
              <a:latin typeface="Arial" panose="020B0604020202020204" pitchFamily="34" charset="0"/>
            </a:endParaRPr>
          </a:p>
          <a:p>
            <a:pPr defTabSz="935355"/>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fld id="{5774FD34-B19B-4EC0-B7CE-4C8A769027F1}"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a:prstGeom prst="rect">
            <a:avLst/>
          </a:prstGeo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7_内容">
    <p:spTree>
      <p:nvGrpSpPr>
        <p:cNvPr id="1" name=""/>
        <p:cNvGrpSpPr/>
        <p:nvPr/>
      </p:nvGrpSpPr>
      <p:grpSpPr>
        <a:xfrm>
          <a:off x="0" y="0"/>
          <a:ext cx="0" cy="0"/>
          <a:chOff x="0" y="0"/>
          <a:chExt cx="0" cy="0"/>
        </a:xfrm>
      </p:grpSpPr>
      <p:pic>
        <p:nvPicPr>
          <p:cNvPr id="8" name="Picture 2" descr="ZTE-PPT-16x9-03"/>
          <p:cNvPicPr>
            <a:picLocks noChangeAspect="1" noChangeArrowheads="1"/>
          </p:cNvPicPr>
          <p:nvPr userDrawn="1"/>
        </p:nvPicPr>
        <p:blipFill>
          <a:blip r:embed="rId2" cstate="print"/>
          <a:srcRect/>
          <a:stretch>
            <a:fillRect/>
          </a:stretch>
        </p:blipFill>
        <p:spPr bwMode="auto">
          <a:xfrm>
            <a:off x="0" y="-17405"/>
            <a:ext cx="9146240" cy="5143501"/>
          </a:xfrm>
          <a:prstGeom prst="rect">
            <a:avLst/>
          </a:prstGeom>
          <a:noFill/>
          <a:ln w="9525">
            <a:noFill/>
            <a:miter lim="800000"/>
            <a:headEnd/>
            <a:tailEnd/>
          </a:ln>
        </p:spPr>
      </p:pic>
      <p:sp>
        <p:nvSpPr>
          <p:cNvPr id="18" name="TextBox 16"/>
          <p:cNvSpPr txBox="1">
            <a:spLocks noChangeArrowheads="1"/>
          </p:cNvSpPr>
          <p:nvPr/>
        </p:nvSpPr>
        <p:spPr bwMode="auto">
          <a:xfrm>
            <a:off x="4271816" y="4914803"/>
            <a:ext cx="2191124" cy="169990"/>
          </a:xfrm>
          <a:prstGeom prst="rect">
            <a:avLst/>
          </a:prstGeom>
          <a:noFill/>
          <a:ln w="9525">
            <a:noFill/>
            <a:miter lim="800000"/>
          </a:ln>
        </p:spPr>
        <p:txBody>
          <a:bodyPr lIns="0" tIns="0" rIns="0" bIns="0"/>
          <a:lstStyle/>
          <a:p>
            <a:pPr defTabSz="457200"/>
            <a:r>
              <a:rPr kumimoji="1" lang="en-US" altLang="zh-CN" sz="600" dirty="0">
                <a:solidFill>
                  <a:srgbClr val="7F7F7F"/>
                </a:solidFill>
                <a:latin typeface="宋体" panose="02010600030101010101" pitchFamily="2" charset="-122"/>
              </a:rPr>
              <a:t>© ZTE Corporation. All rights reserved</a:t>
            </a:r>
            <a:endParaRPr kumimoji="1" lang="en-US" altLang="zh-CN" sz="600" dirty="0">
              <a:solidFill>
                <a:srgbClr val="7F7F7F"/>
              </a:solidFill>
              <a:latin typeface="宋体" panose="02010600030101010101" pitchFamily="2" charset="-122"/>
            </a:endParaRPr>
          </a:p>
        </p:txBody>
      </p:sp>
      <p:sp>
        <p:nvSpPr>
          <p:cNvPr id="19" name="Slide Number Placeholder 5"/>
          <p:cNvSpPr>
            <a:spLocks noGrp="1"/>
          </p:cNvSpPr>
          <p:nvPr/>
        </p:nvSpPr>
        <p:spPr bwMode="auto">
          <a:xfrm>
            <a:off x="238395" y="4849962"/>
            <a:ext cx="418943" cy="365390"/>
          </a:xfrm>
          <a:prstGeom prst="rect">
            <a:avLst/>
          </a:prstGeom>
          <a:noFill/>
          <a:ln w="9525">
            <a:noFill/>
            <a:miter lim="800000"/>
          </a:ln>
        </p:spPr>
        <p:txBody>
          <a:bodyPr lIns="91430" tIns="45715" rIns="91430" bIns="45715" anchor="ctr"/>
          <a:lstStyle/>
          <a:p>
            <a:pPr defTabSz="457200"/>
            <a:fld id="{BC835BF3-BBDB-422A-A074-4D1FFA40D6B6}" type="slidenum">
              <a:rPr lang="en-US" altLang="zh-CN" sz="800">
                <a:solidFill>
                  <a:srgbClr val="404040"/>
                </a:solidFill>
                <a:latin typeface="Heiti SC Light"/>
              </a:rPr>
            </a:fld>
            <a:endParaRPr lang="en-US" altLang="zh-CN" sz="800" dirty="0">
              <a:solidFill>
                <a:srgbClr val="404040"/>
              </a:solidFill>
              <a:latin typeface="Heiti SC Light"/>
            </a:endParaRPr>
          </a:p>
        </p:txBody>
      </p:sp>
      <p:sp>
        <p:nvSpPr>
          <p:cNvPr id="9" name="文本占位符 2"/>
          <p:cNvSpPr>
            <a:spLocks noGrp="1"/>
          </p:cNvSpPr>
          <p:nvPr>
            <p:ph idx="1"/>
          </p:nvPr>
        </p:nvSpPr>
        <p:spPr>
          <a:xfrm>
            <a:off x="185580"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panose="020B0503020204020204" charset="-122"/>
                <a:cs typeface="+mn-cs"/>
              </a:defRPr>
            </a:lvl2pPr>
          </a:lstStyle>
          <a:p>
            <a:pPr lvl="0"/>
            <a:r>
              <a:rPr lang="zh-CN" altLang="en-US" dirty="0"/>
              <a:t>单击此处编辑母版文本样式</a:t>
            </a:r>
            <a:endParaRPr lang="zh-CN" altLang="en-US" dirty="0"/>
          </a:p>
          <a:p>
            <a:pPr lvl="1"/>
            <a:r>
              <a:rPr lang="zh-CN" altLang="en-US" dirty="0"/>
              <a:t>第二级</a:t>
            </a:r>
            <a:endParaRPr lang="zh-CN" altLang="en-US" dirty="0"/>
          </a:p>
        </p:txBody>
      </p:sp>
      <p:sp>
        <p:nvSpPr>
          <p:cNvPr id="14" name="标题 13"/>
          <p:cNvSpPr>
            <a:spLocks noGrp="1"/>
          </p:cNvSpPr>
          <p:nvPr>
            <p:ph type="title"/>
          </p:nvPr>
        </p:nvSpPr>
        <p:spPr>
          <a:xfrm>
            <a:off x="185580" y="226928"/>
            <a:ext cx="4700399" cy="399468"/>
          </a:xfrm>
        </p:spPr>
        <p:txBody>
          <a:bodyPr rtlCol="0">
            <a:noAutofit/>
          </a:bodyPr>
          <a:lstStyle>
            <a:lvl1pPr>
              <a:defRPr lang="zh-CN" altLang="en-US" dirty="0">
                <a:solidFill>
                  <a:srgbClr val="008FD4"/>
                </a:solidFill>
              </a:defRPr>
            </a:lvl1pPr>
          </a:lstStyle>
          <a:p>
            <a:pPr lvl="0"/>
            <a:r>
              <a:rPr lang="zh-CN" altLang="en-US" dirty="0"/>
              <a:t>单击此处编辑母版标题样式</a:t>
            </a:r>
            <a:endParaRPr lang="zh-CN" altLang="en-US" dirty="0"/>
          </a:p>
        </p:txBody>
      </p:sp>
      <p:sp>
        <p:nvSpPr>
          <p:cNvPr id="24" name="文本占位符 2"/>
          <p:cNvSpPr>
            <a:spLocks noGrp="1"/>
          </p:cNvSpPr>
          <p:nvPr>
            <p:ph idx="10"/>
          </p:nvPr>
        </p:nvSpPr>
        <p:spPr>
          <a:xfrm>
            <a:off x="2620986"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panose="020B0503020204020204" charset="-122"/>
                <a:cs typeface="+mn-cs"/>
              </a:defRPr>
            </a:lvl2pPr>
          </a:lstStyle>
          <a:p>
            <a:pPr lvl="0"/>
            <a:r>
              <a:rPr lang="zh-CN" altLang="en-US"/>
              <a:t>单击此处编辑母版文本样式</a:t>
            </a:r>
            <a:endParaRPr lang="zh-CN" altLang="en-US"/>
          </a:p>
          <a:p>
            <a:pPr lvl="1"/>
            <a:r>
              <a:rPr lang="zh-CN" altLang="en-US"/>
              <a:t>第二级</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base">
              <a:spcBef>
                <a:spcPct val="0"/>
              </a:spcBef>
              <a:spcAft>
                <a:spcPct val="0"/>
              </a:spcAft>
            </a:pPr>
            <a:r>
              <a:rPr lang="en-US" sz="900" noProof="1">
                <a:solidFill>
                  <a:prstClr val="white"/>
                </a:solidFill>
                <a:latin typeface="Arial" panose="020B0604020202020204" pitchFamily="34" charset="0"/>
                <a:ea typeface="Heiti SC Light"/>
                <a:cs typeface="Arial" panose="020B0604020202020204" pitchFamily="34" charset="0"/>
              </a:rPr>
              <a:t>T</a:t>
            </a:r>
            <a:r>
              <a:rPr lang="en-US" altLang="zh-CN" sz="900" noProof="1">
                <a:solidFill>
                  <a:prstClr val="white"/>
                </a:solidFill>
                <a:latin typeface="Arial" panose="020B0604020202020204" pitchFamily="34" charset="0"/>
                <a:ea typeface="Heiti SC Light"/>
                <a:cs typeface="Arial" panose="020B0604020202020204" pitchFamily="34" charset="0"/>
              </a:rPr>
              <a:t>itle:</a:t>
            </a:r>
            <a:endParaRPr lang="en-US" altLang="ja-JP" sz="900" noProof="1">
              <a:solidFill>
                <a:prstClr val="white"/>
              </a:solidFill>
              <a:latin typeface="Arial" panose="020B0604020202020204" pitchFamily="34" charset="0"/>
              <a:ea typeface="Heiti SC Light"/>
              <a:cs typeface="Arial" panose="020B0604020202020204" pitchFamily="34" charset="0"/>
            </a:endParaRPr>
          </a:p>
          <a:p>
            <a:pPr defTabSz="935355" fontAlgn="base">
              <a:spcBef>
                <a:spcPct val="0"/>
              </a:spcBef>
              <a:spcAft>
                <a:spcPct val="0"/>
              </a:spcAft>
            </a:pPr>
            <a:r>
              <a:rPr lang="en-US" altLang="zh-CN" sz="800" noProof="1">
                <a:solidFill>
                  <a:prstClr val="white"/>
                </a:solidFill>
                <a:latin typeface="Arial" panose="020B0604020202020204" pitchFamily="34" charset="0"/>
                <a:ea typeface="Heiti SC Light"/>
                <a:cs typeface="Arial" panose="020B0604020202020204" pitchFamily="34" charset="0"/>
              </a:rPr>
              <a:t>Type</a:t>
            </a:r>
            <a:r>
              <a:rPr lang="en-US" altLang="ja-JP" sz="800" noProof="1">
                <a:solidFill>
                  <a:prstClr val="white"/>
                </a:solidFill>
                <a:latin typeface="Arial" panose="020B0604020202020204" pitchFamily="34" charset="0"/>
                <a:ea typeface="Heiti SC Light"/>
                <a:cs typeface="Arial" panose="020B0604020202020204" pitchFamily="34" charset="0"/>
              </a:rPr>
              <a:t>: </a:t>
            </a:r>
            <a:r>
              <a:rPr lang="en-US" altLang="ja-JP" sz="800" noProof="1">
                <a:solidFill>
                  <a:prstClr val="white"/>
                </a:solidFill>
                <a:latin typeface="Arial" panose="020B0604020202020204" pitchFamily="34" charset="0"/>
                <a:cs typeface="Arial" panose="020B0604020202020204" pitchFamily="34" charset="0"/>
              </a:rPr>
              <a:t>Arial</a:t>
            </a:r>
            <a:endParaRPr lang="en-US" sz="800" dirty="0">
              <a:solidFill>
                <a:prstClr val="white"/>
              </a:solidFill>
              <a:latin typeface="Arial" panose="020B0604020202020204" pitchFamily="34" charset="0"/>
              <a:ea typeface="Heiti SC Light"/>
              <a:cs typeface="Arial" panose="020B0604020202020204" pitchFamily="34" charset="0"/>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endParaRPr lang="en-US" altLang="zh-CN" sz="9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cs typeface="Arial" panose="020B0604020202020204" pitchFamily="34" charset="0"/>
              </a:rPr>
              <a:t>Arial</a:t>
            </a:r>
            <a:endParaRPr lang="en-US" sz="800" dirty="0">
              <a:solidFill>
                <a:prstClr val="white"/>
              </a:solidFill>
              <a:latin typeface="Arial" panose="020B0604020202020204" pitchFamily="34" charset="0"/>
              <a:ea typeface="宋体" panose="02010600030101010101" pitchFamily="2" charset="-122"/>
              <a:cs typeface="Arial" panose="020B0604020202020204" pitchFamily="34" charset="0"/>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G143, B212</a:t>
                </a:r>
                <a:endParaRPr kumimoji="1" lang="zh-CN" altLang="en-US" sz="700" i="1">
                  <a:solidFill>
                    <a:prstClr val="white"/>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R140,G198, B62</a:t>
                </a:r>
                <a:endParaRPr kumimoji="1" lang="zh-CN" altLang="en-US" sz="700" i="1">
                  <a:solidFill>
                    <a:prstClr val="white"/>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R90,G203, B245</a:t>
              </a:r>
              <a:endParaRPr kumimoji="1" lang="zh-CN" altLang="en-US" sz="700" i="1">
                <a:solidFill>
                  <a:prstClr val="white"/>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base">
              <a:spcBef>
                <a:spcPct val="0"/>
              </a:spcBef>
              <a:spcAft>
                <a:spcPct val="0"/>
              </a:spcAft>
            </a:pPr>
            <a:r>
              <a:rPr kumimoji="1" lang="en-US" sz="600" dirty="0">
                <a:solidFill>
                  <a:srgbClr val="7F7F7F"/>
                </a:solidFill>
                <a:latin typeface="Arial" panose="020B0604020202020204" pitchFamily="34" charset="0"/>
                <a:ea typeface="宋体" panose="02010600030101010101" pitchFamily="2" charset="-122"/>
                <a:cs typeface="Arial" panose="020B0604020202020204" pitchFamily="34" charset="0"/>
              </a:rPr>
              <a:t>© ZTE Corporation. All rights reserved</a:t>
            </a:r>
            <a:endParaRPr kumimoji="1" lang="en-US" sz="600" dirty="0">
              <a:solidFill>
                <a:srgbClr val="7F7F7F"/>
              </a:solidFill>
              <a:latin typeface="Arial" panose="020B0604020202020204" pitchFamily="34" charset="0"/>
              <a:ea typeface="宋体" panose="02010600030101010101" pitchFamily="2" charset="-122"/>
              <a:cs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base">
              <a:spcBef>
                <a:spcPct val="0"/>
              </a:spcBef>
              <a:spcAft>
                <a:spcPct val="0"/>
              </a:spcAft>
            </a:pPr>
            <a:fld id="{5774FD34-B19B-4EC0-B7CE-4C8A769027F1}" type="slidenum">
              <a:rPr lang="en-US" sz="800">
                <a:solidFill>
                  <a:srgbClr val="404040"/>
                </a:solidFill>
                <a:latin typeface="Arial" panose="020B0604020202020204" pitchFamily="34" charset="0"/>
                <a:ea typeface="宋体" panose="02010600030101010101" pitchFamily="2" charset="-122"/>
                <a:cs typeface="Arial" panose="020B0604020202020204" pitchFamily="34" charset="0"/>
              </a:rPr>
            </a:fld>
            <a:endParaRPr lang="en-US" sz="800" dirty="0">
              <a:solidFill>
                <a:srgbClr val="404040"/>
              </a:solidFill>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image" Target="../media/image3.jpeg"/><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9" Type="http://schemas.openxmlformats.org/officeDocument/2006/relationships/image" Target="../media/image4.jpeg"/><Relationship Id="rId8" Type="http://schemas.openxmlformats.org/officeDocument/2006/relationships/slideLayout" Target="../slideLayouts/slideLayout10.xml"/><Relationship Id="rId7" Type="http://schemas.openxmlformats.org/officeDocument/2006/relationships/slideLayout" Target="../slideLayouts/slideLayout9.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3" Type="http://schemas.openxmlformats.org/officeDocument/2006/relationships/slideLayout" Target="../slideLayouts/slideLayout5.xml"/><Relationship Id="rId2" Type="http://schemas.openxmlformats.org/officeDocument/2006/relationships/slideLayout" Target="../slideLayouts/slideLayout4.xml"/><Relationship Id="rId10"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image" Target="../media/image7.jpeg"/><Relationship Id="rId1" Type="http://schemas.openxmlformats.org/officeDocument/2006/relationships/slideLayout" Target="../slideLayouts/slideLayout11.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image" Target="../media/image4.jpeg"/><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slideLayout" Target="../slideLayouts/slideLayout20.xml"/><Relationship Id="rId4" Type="http://schemas.openxmlformats.org/officeDocument/2006/relationships/slideLayout" Target="../slideLayouts/slideLayout19.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29.xml"/><Relationship Id="rId8" Type="http://schemas.openxmlformats.org/officeDocument/2006/relationships/slideLayout" Target="../slideLayouts/slideLayout28.xml"/><Relationship Id="rId7" Type="http://schemas.openxmlformats.org/officeDocument/2006/relationships/slideLayout" Target="../slideLayouts/slideLayout27.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 Id="rId3" Type="http://schemas.openxmlformats.org/officeDocument/2006/relationships/slideLayout" Target="../slideLayouts/slideLayout23.xml"/><Relationship Id="rId2" Type="http://schemas.openxmlformats.org/officeDocument/2006/relationships/slideLayout" Target="../slideLayouts/slideLayout22.xml"/><Relationship Id="rId13" Type="http://schemas.openxmlformats.org/officeDocument/2006/relationships/theme" Target="../theme/theme7.xml"/><Relationship Id="rId12" Type="http://schemas.openxmlformats.org/officeDocument/2006/relationships/slideLayout" Target="../slideLayouts/slideLayout32.xml"/><Relationship Id="rId11" Type="http://schemas.openxmlformats.org/officeDocument/2006/relationships/slideLayout" Target="../slideLayouts/slideLayout31.xml"/><Relationship Id="rId10" Type="http://schemas.openxmlformats.org/officeDocument/2006/relationships/slideLayout" Target="../slideLayouts/slideLayout30.xml"/><Relationship Id="rId1" Type="http://schemas.openxmlformats.org/officeDocument/2006/relationships/slideLayout" Target="../slideLayouts/slideLayout21.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41.xml"/><Relationship Id="rId8" Type="http://schemas.openxmlformats.org/officeDocument/2006/relationships/slideLayout" Target="../slideLayouts/slideLayout40.xml"/><Relationship Id="rId7" Type="http://schemas.openxmlformats.org/officeDocument/2006/relationships/slideLayout" Target="../slideLayouts/slideLayout39.xml"/><Relationship Id="rId6" Type="http://schemas.openxmlformats.org/officeDocument/2006/relationships/slideLayout" Target="../slideLayouts/slideLayout38.xml"/><Relationship Id="rId5" Type="http://schemas.openxmlformats.org/officeDocument/2006/relationships/slideLayout" Target="../slideLayouts/slideLayout37.xml"/><Relationship Id="rId4" Type="http://schemas.openxmlformats.org/officeDocument/2006/relationships/slideLayout" Target="../slideLayouts/slideLayout36.xml"/><Relationship Id="rId3" Type="http://schemas.openxmlformats.org/officeDocument/2006/relationships/slideLayout" Target="../slideLayouts/slideLayout35.xml"/><Relationship Id="rId20" Type="http://schemas.openxmlformats.org/officeDocument/2006/relationships/theme" Target="../theme/theme8.xml"/><Relationship Id="rId2" Type="http://schemas.openxmlformats.org/officeDocument/2006/relationships/slideLayout" Target="../slideLayouts/slideLayout34.xml"/><Relationship Id="rId19" Type="http://schemas.openxmlformats.org/officeDocument/2006/relationships/slideLayout" Target="../slideLayouts/slideLayout51.xml"/><Relationship Id="rId18" Type="http://schemas.openxmlformats.org/officeDocument/2006/relationships/slideLayout" Target="../slideLayouts/slideLayout50.xml"/><Relationship Id="rId17" Type="http://schemas.openxmlformats.org/officeDocument/2006/relationships/slideLayout" Target="../slideLayouts/slideLayout49.xml"/><Relationship Id="rId16" Type="http://schemas.openxmlformats.org/officeDocument/2006/relationships/slideLayout" Target="../slideLayouts/slideLayout48.xml"/><Relationship Id="rId15" Type="http://schemas.openxmlformats.org/officeDocument/2006/relationships/slideLayout" Target="../slideLayouts/slideLayout47.xml"/><Relationship Id="rId14" Type="http://schemas.openxmlformats.org/officeDocument/2006/relationships/slideLayout" Target="../slideLayouts/slideLayout46.xml"/><Relationship Id="rId13" Type="http://schemas.openxmlformats.org/officeDocument/2006/relationships/slideLayout" Target="../slideLayouts/slideLayout45.xml"/><Relationship Id="rId12" Type="http://schemas.openxmlformats.org/officeDocument/2006/relationships/slideLayout" Target="../slideLayouts/slideLayout44.xml"/><Relationship Id="rId11" Type="http://schemas.openxmlformats.org/officeDocument/2006/relationships/slideLayout" Target="../slideLayouts/slideLayout43.xml"/><Relationship Id="rId10" Type="http://schemas.openxmlformats.org/officeDocument/2006/relationships/slideLayout" Target="../slideLayouts/slideLayout42.xml"/><Relationship Id="rId1" Type="http://schemas.openxmlformats.org/officeDocument/2006/relationships/slideLayout" Target="../slideLayouts/slideLayout33.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image" Target="../media/image25.jpeg"/><Relationship Id="rId4" Type="http://schemas.openxmlformats.org/officeDocument/2006/relationships/slideLayout" Target="../slideLayouts/slideLayout55.xml"/><Relationship Id="rId3" Type="http://schemas.openxmlformats.org/officeDocument/2006/relationships/slideLayout" Target="../slideLayouts/slideLayout54.xml"/><Relationship Id="rId2" Type="http://schemas.openxmlformats.org/officeDocument/2006/relationships/slideLayout" Target="../slideLayouts/slideLayout53.xml"/><Relationship Id="rId1"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050"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Size：32-24-pt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Color：The ZTE blue </a:t>
            </a:r>
            <a:endParaRPr lang="en-US" altLang="en-US" sz="800" noProof="1">
              <a:solidFill>
                <a:schemeClr val="bg1"/>
              </a:solidFill>
              <a:latin typeface="Arial" panose="020B0604020202020204" pitchFamily="34" charset="0"/>
              <a:ea typeface="Heiti SC Light"/>
              <a:cs typeface="Heiti SC Light"/>
            </a:endParaRP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Size：20pt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 The ZTE green</a:t>
            </a:r>
            <a:endParaRPr lang="en-US" altLang="en-US" sz="800" noProof="1">
              <a:solidFill>
                <a:schemeClr val="bg1"/>
              </a:solidFill>
              <a:latin typeface="Arial" panose="020B0604020202020204" pitchFamily="34" charset="0"/>
              <a:ea typeface="Heiti SC Light"/>
              <a:cs typeface="Heiti SC Light"/>
            </a:endParaRPr>
          </a:p>
        </p:txBody>
      </p:sp>
      <p:sp>
        <p:nvSpPr>
          <p:cNvPr id="2051" name="TextBox 4"/>
          <p:cNvSpPr txBox="1">
            <a:spLocks noChangeArrowheads="1"/>
          </p:cNvSpPr>
          <p:nvPr/>
        </p:nvSpPr>
        <p:spPr bwMode="auto">
          <a:xfrm>
            <a:off x="5848350" y="4454525"/>
            <a:ext cx="309563" cy="365125"/>
          </a:xfrm>
          <a:prstGeom prst="rect">
            <a:avLst/>
          </a:prstGeom>
          <a:noFill/>
          <a:ln w="9525">
            <a:noFill/>
            <a:miter lim="800000"/>
          </a:ln>
        </p:spPr>
        <p:txBody>
          <a:bodyPr wrap="none">
            <a:spAutoFit/>
          </a:bodyPr>
          <a:lstStyle/>
          <a:p>
            <a:endParaRPr lang="en-US" dirty="0">
              <a:latin typeface="Arial" panose="020B0604020202020204" pitchFamily="34" charset="0"/>
            </a:endParaRPr>
          </a:p>
        </p:txBody>
      </p:sp>
      <p:sp>
        <p:nvSpPr>
          <p:cNvPr id="2052" name="TextBox 5"/>
          <p:cNvSpPr txBox="1">
            <a:spLocks noChangeArrowheads="1"/>
          </p:cNvSpPr>
          <p:nvPr/>
        </p:nvSpPr>
        <p:spPr bwMode="auto">
          <a:xfrm>
            <a:off x="4814888" y="4170363"/>
            <a:ext cx="309562" cy="366712"/>
          </a:xfrm>
          <a:prstGeom prst="rect">
            <a:avLst/>
          </a:prstGeom>
          <a:noFill/>
          <a:ln w="9525">
            <a:noFill/>
            <a:miter lim="800000"/>
          </a:ln>
        </p:spPr>
        <p:txBody>
          <a:bodyPr wrap="none">
            <a:spAutoFit/>
          </a:bodyPr>
          <a:lstStyle/>
          <a:p>
            <a:endParaRPr lang="en-US" dirty="0">
              <a:latin typeface="Arial" panose="020B0604020202020204" pitchFamily="34" charset="0"/>
            </a:endParaRPr>
          </a:p>
        </p:txBody>
      </p:sp>
      <p:sp>
        <p:nvSpPr>
          <p:cNvPr id="2053" name="TextBox 6"/>
          <p:cNvSpPr txBox="1">
            <a:spLocks noChangeArrowheads="1"/>
          </p:cNvSpPr>
          <p:nvPr/>
        </p:nvSpPr>
        <p:spPr bwMode="auto">
          <a:xfrm>
            <a:off x="4037013" y="3638550"/>
            <a:ext cx="309562" cy="365125"/>
          </a:xfrm>
          <a:prstGeom prst="rect">
            <a:avLst/>
          </a:prstGeom>
          <a:noFill/>
          <a:ln w="9525">
            <a:noFill/>
            <a:miter lim="800000"/>
          </a:ln>
        </p:spPr>
        <p:txBody>
          <a:bodyPr wrap="none">
            <a:spAutoFit/>
          </a:bodyPr>
          <a:lstStyle/>
          <a:p>
            <a:endParaRPr lang="en-US" dirty="0">
              <a:latin typeface="Arial" panose="020B0604020202020204" pitchFamily="34" charset="0"/>
            </a:endParaRPr>
          </a:p>
        </p:txBody>
      </p:sp>
      <p:grpSp>
        <p:nvGrpSpPr>
          <p:cNvPr id="2054" name="组 5"/>
          <p:cNvGrpSpPr/>
          <p:nvPr/>
        </p:nvGrpSpPr>
        <p:grpSpPr bwMode="auto">
          <a:xfrm>
            <a:off x="9364663" y="3851275"/>
            <a:ext cx="1392237" cy="989013"/>
            <a:chOff x="0" y="0"/>
            <a:chExt cx="1392554" cy="989008"/>
          </a:xfrm>
        </p:grpSpPr>
        <p:grpSp>
          <p:nvGrpSpPr>
            <p:cNvPr id="2055" name="组 6"/>
            <p:cNvGrpSpPr/>
            <p:nvPr/>
          </p:nvGrpSpPr>
          <p:grpSpPr bwMode="auto">
            <a:xfrm>
              <a:off x="0" y="0"/>
              <a:ext cx="935158" cy="254390"/>
              <a:chOff x="0" y="0"/>
              <a:chExt cx="935158" cy="254390"/>
            </a:xfrm>
          </p:grpSpPr>
          <p:sp>
            <p:nvSpPr>
              <p:cNvPr id="2056"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57"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2058" name="组 9"/>
            <p:cNvGrpSpPr/>
            <p:nvPr/>
          </p:nvGrpSpPr>
          <p:grpSpPr bwMode="auto">
            <a:xfrm>
              <a:off x="0" y="373460"/>
              <a:ext cx="1199362" cy="254390"/>
              <a:chOff x="0" y="0"/>
              <a:chExt cx="1199362" cy="254390"/>
            </a:xfrm>
          </p:grpSpPr>
          <p:sp>
            <p:nvSpPr>
              <p:cNvPr id="2059"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60"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2061"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62"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2063"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endParaRPr lang="en-US" dirty="0">
              <a:latin typeface="Arial" panose="020B0604020202020204" pitchFamily="34" charset="0"/>
            </a:endParaRPr>
          </a:p>
        </p:txBody>
      </p:sp>
      <p:sp>
        <p:nvSpPr>
          <p:cNvPr id="2064"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endParaRPr lang="en-US" dirty="0">
              <a:latin typeface="Arial" panose="020B0604020202020204" pitchFamily="34" charset="0"/>
            </a:endParaRPr>
          </a:p>
        </p:txBody>
      </p:sp>
      <p:sp>
        <p:nvSpPr>
          <p:cNvPr id="2065" name="标题占位符 1"/>
          <p:cNvSpPr>
            <a:spLocks noGrp="1" noChangeArrowheads="1"/>
          </p:cNvSpPr>
          <p:nvPr>
            <p:ph type="title"/>
          </p:nvPr>
        </p:nvSpPr>
        <p:spPr bwMode="auto">
          <a:xfrm>
            <a:off x="333375" y="342900"/>
            <a:ext cx="6767513" cy="720725"/>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2066"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pic>
        <p:nvPicPr>
          <p:cNvPr id="2067" name="Picture 19" descr="1-01"/>
          <p:cNvPicPr>
            <a:picLocks noChangeAspect="1" noChangeArrowheads="1"/>
          </p:cNvPicPr>
          <p:nvPr/>
        </p:nvPicPr>
        <p:blipFill>
          <a:blip r:embed="rId3" cstate="print"/>
          <a:srcRect/>
          <a:stretch>
            <a:fillRect/>
          </a:stretch>
        </p:blipFill>
        <p:spPr bwMode="auto">
          <a:xfrm>
            <a:off x="7158038" y="69850"/>
            <a:ext cx="1789112" cy="1343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457200" rtl="0" eaLnBrk="1" fontAlgn="base" hangingPunct="1">
        <a:spcBef>
          <a:spcPct val="0"/>
        </a:spcBef>
        <a:spcAft>
          <a:spcPct val="0"/>
        </a:spcAft>
        <a:defRPr sz="2400">
          <a:solidFill>
            <a:schemeClr val="tx1"/>
          </a:solidFill>
          <a:latin typeface="+mj-lt"/>
          <a:ea typeface="+mj-ea"/>
          <a:cs typeface="+mj-cs"/>
        </a:defRPr>
      </a:lvl1pPr>
      <a:lvl2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074"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Size：24pt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Color：The ZTE blue </a:t>
            </a:r>
            <a:endParaRPr lang="en-US" altLang="en-US" sz="800" noProof="1">
              <a:solidFill>
                <a:schemeClr val="bg1"/>
              </a:solidFill>
              <a:latin typeface="Arial" panose="020B0604020202020204" pitchFamily="34" charset="0"/>
              <a:ea typeface="Heiti SC Light"/>
              <a:cs typeface="Heiti SC Light"/>
            </a:endParaRP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Size：16-20pt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 The ZTE green</a:t>
            </a:r>
            <a:endParaRPr lang="en-US" altLang="en-US" sz="800" noProof="1">
              <a:solidFill>
                <a:schemeClr val="bg1"/>
              </a:solidFill>
              <a:latin typeface="Arial" panose="020B0604020202020204" pitchFamily="34" charset="0"/>
              <a:ea typeface="Heiti SC Light"/>
              <a:cs typeface="Heiti SC Light"/>
            </a:endParaRPr>
          </a:p>
        </p:txBody>
      </p:sp>
      <p:grpSp>
        <p:nvGrpSpPr>
          <p:cNvPr id="3075" name="组 5"/>
          <p:cNvGrpSpPr/>
          <p:nvPr/>
        </p:nvGrpSpPr>
        <p:grpSpPr bwMode="auto">
          <a:xfrm>
            <a:off x="9364663" y="3851275"/>
            <a:ext cx="1392237" cy="989013"/>
            <a:chOff x="0" y="0"/>
            <a:chExt cx="1392554" cy="989008"/>
          </a:xfrm>
        </p:grpSpPr>
        <p:grpSp>
          <p:nvGrpSpPr>
            <p:cNvPr id="3076" name="组 6"/>
            <p:cNvGrpSpPr/>
            <p:nvPr/>
          </p:nvGrpSpPr>
          <p:grpSpPr bwMode="auto">
            <a:xfrm>
              <a:off x="0" y="0"/>
              <a:ext cx="935158" cy="254390"/>
              <a:chOff x="0" y="0"/>
              <a:chExt cx="935158" cy="254390"/>
            </a:xfrm>
          </p:grpSpPr>
          <p:sp>
            <p:nvSpPr>
              <p:cNvPr id="3077"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78"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3079" name="组 9"/>
            <p:cNvGrpSpPr/>
            <p:nvPr/>
          </p:nvGrpSpPr>
          <p:grpSpPr bwMode="auto">
            <a:xfrm>
              <a:off x="0" y="373460"/>
              <a:ext cx="1199362" cy="254390"/>
              <a:chOff x="0" y="0"/>
              <a:chExt cx="1199362" cy="254390"/>
            </a:xfrm>
          </p:grpSpPr>
          <p:sp>
            <p:nvSpPr>
              <p:cNvPr id="3080"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81"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3082"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83"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3084" name="标题占位符 1"/>
          <p:cNvSpPr>
            <a:spLocks noGrp="1" noChangeArrowheads="1"/>
          </p:cNvSpPr>
          <p:nvPr>
            <p:ph type="title"/>
          </p:nvPr>
        </p:nvSpPr>
        <p:spPr bwMode="auto">
          <a:xfrm>
            <a:off x="1257299" y="341313"/>
            <a:ext cx="7593013"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3085" name="文本占位符 2"/>
          <p:cNvSpPr>
            <a:spLocks noGrp="1" noChangeArrowheads="1"/>
          </p:cNvSpPr>
          <p:nvPr>
            <p:ph type="body" idx="1"/>
          </p:nvPr>
        </p:nvSpPr>
        <p:spPr bwMode="auto">
          <a:xfrm>
            <a:off x="1257299" y="1200150"/>
            <a:ext cx="7593014" cy="3189288"/>
          </a:xfrm>
          <a:prstGeom prst="rect">
            <a:avLst/>
          </a:prstGeom>
          <a:noFill/>
          <a:ln w="9525">
            <a:noFill/>
            <a:miter lim="800000"/>
          </a:ln>
        </p:spPr>
        <p:txBody>
          <a:bodyPr vert="horz" wrap="square" lIns="0" tIns="0" rIns="0" bIns="0" numCol="1" anchor="t" anchorCtr="0" compatLnSpc="1"/>
          <a:lstStyle/>
          <a:p>
            <a:pPr lvl="0"/>
            <a:r>
              <a:rPr lang="zh-CN" dirty="0"/>
              <a:t>单击此处编辑母版文本样式</a:t>
            </a:r>
            <a:endParaRPr lang="zh-CN" dirty="0"/>
          </a:p>
          <a:p>
            <a:pPr lvl="1"/>
            <a:r>
              <a:rPr lang="zh-CN" dirty="0"/>
              <a:t>二级</a:t>
            </a:r>
            <a:endParaRPr lang="zh-CN" dirty="0"/>
          </a:p>
          <a:p>
            <a:pPr lvl="2"/>
            <a:r>
              <a:rPr lang="zh-CN" dirty="0"/>
              <a:t>三级</a:t>
            </a:r>
            <a:endParaRPr lang="zh-CN" dirty="0"/>
          </a:p>
          <a:p>
            <a:pPr lvl="3"/>
            <a:r>
              <a:rPr lang="zh-CN" dirty="0"/>
              <a:t>四级</a:t>
            </a:r>
            <a:endParaRPr lang="zh-CN" dirty="0"/>
          </a:p>
          <a:p>
            <a:pPr lvl="4"/>
            <a:r>
              <a:rPr lang="zh-CN" dirty="0"/>
              <a:t>五级</a:t>
            </a:r>
            <a:endParaRPr lang="zh-CN" dirty="0"/>
          </a:p>
        </p:txBody>
      </p:sp>
    </p:spTree>
  </p:cSld>
  <p:clrMap bg1="lt1" tx1="dk1" bg2="lt2" tx2="dk2" accent1="accent1" accent2="accent2" accent3="accent3" accent4="accent4" accent5="accent5" accent6="accent6" hlink="hlink" folHlink="folHlink"/>
  <p:sldLayoutIdLst>
    <p:sldLayoutId id="2147483651"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9"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Size：22-24pt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Color：The ZTE blue </a:t>
            </a:r>
            <a:endParaRPr lang="en-US" altLang="en-US" sz="800" noProof="1">
              <a:solidFill>
                <a:schemeClr val="bg1"/>
              </a:solidFill>
              <a:latin typeface="Arial" panose="020B0604020202020204" pitchFamily="34" charset="0"/>
              <a:ea typeface="Heiti SC Light"/>
              <a:cs typeface="Heiti SC Light"/>
            </a:endParaRP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Size：14-18pt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 The ZTE green</a:t>
            </a:r>
            <a:endParaRPr lang="en-US" altLang="en-US" sz="800" noProof="1">
              <a:solidFill>
                <a:schemeClr val="bg1"/>
              </a:solidFill>
              <a:latin typeface="Arial" panose="020B0604020202020204" pitchFamily="34" charset="0"/>
              <a:ea typeface="Heiti SC Light"/>
              <a:cs typeface="Heiti SC Light"/>
            </a:endParaRPr>
          </a:p>
        </p:txBody>
      </p:sp>
      <p:grpSp>
        <p:nvGrpSpPr>
          <p:cNvPr id="4100" name="组 5"/>
          <p:cNvGrpSpPr/>
          <p:nvPr/>
        </p:nvGrpSpPr>
        <p:grpSpPr bwMode="auto">
          <a:xfrm>
            <a:off x="9364663" y="3851275"/>
            <a:ext cx="1392237" cy="989013"/>
            <a:chOff x="0" y="0"/>
            <a:chExt cx="1392554" cy="989008"/>
          </a:xfrm>
        </p:grpSpPr>
        <p:grpSp>
          <p:nvGrpSpPr>
            <p:cNvPr id="4101"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410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4109"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r>
              <a:rPr lang="en-US" sz="600" dirty="0">
                <a:solidFill>
                  <a:srgbClr val="7F7F7F"/>
                </a:solidFill>
                <a:latin typeface="Arial" panose="020B0604020202020204" pitchFamily="34" charset="0"/>
              </a:rPr>
              <a:t>© ZTE Corporation. All rights reserved</a:t>
            </a:r>
            <a:endParaRPr lang="en-US" sz="600" dirty="0">
              <a:solidFill>
                <a:srgbClr val="7F7F7F"/>
              </a:solidFill>
              <a:latin typeface="Arial" panose="020B0604020202020204" pitchFamily="34" charset="0"/>
            </a:endParaRP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7170" name="Picture 2" descr="ZTE-PPT-4x3-05"/>
          <p:cNvPicPr>
            <a:picLocks noChangeAspect="1" noChangeArrowheads="1"/>
          </p:cNvPicPr>
          <p:nvPr/>
        </p:nvPicPr>
        <p:blipFill>
          <a:blip r:embed="rId2" cstate="print"/>
          <a:srcRect/>
          <a:stretch>
            <a:fillRect/>
          </a:stretch>
        </p:blipFill>
        <p:spPr bwMode="auto">
          <a:xfrm>
            <a:off x="-26988" y="-822325"/>
            <a:ext cx="9191626" cy="6896100"/>
          </a:xfrm>
          <a:prstGeom prst="rect">
            <a:avLst/>
          </a:prstGeom>
          <a:noFill/>
          <a:ln w="9525">
            <a:noFill/>
            <a:miter lim="800000"/>
            <a:headEnd/>
            <a:tailEnd/>
          </a:ln>
        </p:spPr>
      </p:pic>
      <p:sp>
        <p:nvSpPr>
          <p:cNvPr id="717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717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spTree>
  </p:cSld>
  <p:clrMap bg1="lt1" tx1="dk1" bg2="lt2" tx2="dk2" accent1="accent1" accent2="accent2" accent3="accent3" accent4="accent4" accent5="accent5" accent6="accent6" hlink="hlink" folHlink="folHlink"/>
  <p:sldLayoutIdLst>
    <p:sldLayoutId id="2147483662"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5"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rgbClr val="FFFFFF"/>
                </a:solidFill>
                <a:latin typeface="Arial" panose="020B0604020202020204" pitchFamily="34" charset="0"/>
                <a:ea typeface="Heiti SC Light"/>
                <a:cs typeface="Heiti SC Light"/>
              </a:rPr>
              <a:t>Title:</a:t>
            </a:r>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dirty="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Size：22-24pt</a:t>
            </a:r>
            <a:endParaRPr lang="en-US" altLang="en-US" sz="8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Color：The ZTE blue </a:t>
            </a:r>
            <a:endParaRPr lang="en-US" altLang="en-US" sz="800" noProof="1">
              <a:solidFill>
                <a:srgbClr val="FFFFFF"/>
              </a:solidFill>
              <a:latin typeface="Arial" panose="020B0604020202020204" pitchFamily="34" charset="0"/>
              <a:ea typeface="Heiti SC Light"/>
              <a:cs typeface="Heiti SC Light"/>
            </a:endParaRPr>
          </a:p>
          <a:p>
            <a:pPr defTabSz="935355"/>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900" noProof="1">
                <a:solidFill>
                  <a:srgbClr val="FFFFFF"/>
                </a:solidFill>
                <a:latin typeface="Arial" panose="020B0604020202020204" pitchFamily="34" charset="0"/>
                <a:ea typeface="Heiti SC Light"/>
                <a:cs typeface="Heiti SC Light"/>
              </a:rPr>
              <a:t>Subtitle:</a:t>
            </a:r>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dirty="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Size：14-18pt</a:t>
            </a:r>
            <a:endParaRPr lang="en-US" altLang="en-US" sz="8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Color: The ZTE green</a:t>
            </a:r>
            <a:endParaRPr lang="en-US" altLang="en-US"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dirty="0">
                    <a:solidFill>
                      <a:srgbClr val="FFFFFF"/>
                    </a:solidFill>
                    <a:latin typeface="Arial" panose="020B0604020202020204" pitchFamily="34" charset="0"/>
                  </a:rPr>
                  <a:t>G143, B212</a:t>
                </a:r>
                <a:endParaRPr lang="zh-CN" altLang="en-US" sz="700" i="1">
                  <a:solidFill>
                    <a:srgbClr val="FFFFFF"/>
                  </a:solidFill>
                  <a:latin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dirty="0">
                    <a:solidFill>
                      <a:srgbClr val="FFFFFF"/>
                    </a:solidFill>
                    <a:latin typeface="Arial" panose="020B0604020202020204" pitchFamily="34" charset="0"/>
                  </a:rPr>
                  <a:t>R140,G198, B62</a:t>
                </a:r>
                <a:endParaRPr lang="zh-CN" altLang="en-US" sz="700" i="1">
                  <a:solidFill>
                    <a:srgbClr val="FFFFFF"/>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dirty="0">
                  <a:solidFill>
                    <a:srgbClr val="FFFFFF"/>
                  </a:solidFill>
                  <a:latin typeface="Arial" panose="020B0604020202020204" pitchFamily="34" charset="0"/>
                </a:rPr>
                <a:t>R90,G203, B245</a:t>
              </a:r>
              <a:endParaRPr lang="zh-CN" altLang="en-US" sz="700" i="1">
                <a:solidFill>
                  <a:srgbClr val="FFFFFF"/>
                </a:solidFill>
                <a:latin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r>
              <a:rPr lang="en-US" sz="600" dirty="0">
                <a:solidFill>
                  <a:srgbClr val="7F7F7F"/>
                </a:solidFill>
                <a:latin typeface="Arial" panose="020B0604020202020204" pitchFamily="34" charset="0"/>
              </a:rPr>
              <a:t>© ZTE All rights reserved</a:t>
            </a:r>
            <a:endParaRPr lang="en-US" sz="600" dirty="0">
              <a:solidFill>
                <a:srgbClr val="7F7F7F"/>
              </a:solidFill>
              <a:latin typeface="Arial" panose="020B0604020202020204" pitchFamily="34" charset="0"/>
            </a:endParaRP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Lst>
  <p:txStyles>
    <p:titleStyle>
      <a:lvl1pPr algn="l" defTabSz="457200" rtl="0" eaLnBrk="1" fontAlgn="base" latinLnBrk="1"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latinLnBrk="1"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latinLnBrk="1"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1" hangingPunct="1">
        <a:defRPr sz="1800" kern="1200">
          <a:solidFill>
            <a:schemeClr val="tx1"/>
          </a:solidFill>
          <a:latin typeface="+mn-lt"/>
          <a:ea typeface="+mn-ea"/>
          <a:cs typeface="+mn-cs"/>
        </a:defRPr>
      </a:lvl1pPr>
      <a:lvl2pPr marL="457200" algn="l" defTabSz="457200" rtl="0" eaLnBrk="1" latinLnBrk="1" hangingPunct="1">
        <a:defRPr sz="1800" kern="1200">
          <a:solidFill>
            <a:schemeClr val="tx1"/>
          </a:solidFill>
          <a:latin typeface="+mn-lt"/>
          <a:ea typeface="+mn-ea"/>
          <a:cs typeface="+mn-cs"/>
        </a:defRPr>
      </a:lvl2pPr>
      <a:lvl3pPr marL="914400" algn="l" defTabSz="457200" rtl="0" eaLnBrk="1" latinLnBrk="1" hangingPunct="1">
        <a:defRPr sz="1800" kern="1200">
          <a:solidFill>
            <a:schemeClr val="tx1"/>
          </a:solidFill>
          <a:latin typeface="+mn-lt"/>
          <a:ea typeface="+mn-ea"/>
          <a:cs typeface="+mn-cs"/>
        </a:defRPr>
      </a:lvl3pPr>
      <a:lvl4pPr marL="1371600" algn="l" defTabSz="457200" rtl="0" eaLnBrk="1" latinLnBrk="1" hangingPunct="1">
        <a:defRPr sz="1800" kern="1200">
          <a:solidFill>
            <a:schemeClr val="tx1"/>
          </a:solidFill>
          <a:latin typeface="+mn-lt"/>
          <a:ea typeface="+mn-ea"/>
          <a:cs typeface="+mn-cs"/>
        </a:defRPr>
      </a:lvl4pPr>
      <a:lvl5pPr marL="1828800" algn="l" defTabSz="457200" rtl="0" eaLnBrk="1" latinLnBrk="1" hangingPunct="1">
        <a:defRPr sz="1800" kern="1200">
          <a:solidFill>
            <a:schemeClr val="tx1"/>
          </a:solidFill>
          <a:latin typeface="+mn-lt"/>
          <a:ea typeface="+mn-ea"/>
          <a:cs typeface="+mn-cs"/>
        </a:defRPr>
      </a:lvl5pPr>
      <a:lvl6pPr marL="2286000" algn="l" defTabSz="457200" rtl="0" eaLnBrk="1" latinLnBrk="1" hangingPunct="1">
        <a:defRPr sz="1800" kern="1200">
          <a:solidFill>
            <a:schemeClr val="tx1"/>
          </a:solidFill>
          <a:latin typeface="+mn-lt"/>
          <a:ea typeface="+mn-ea"/>
          <a:cs typeface="+mn-cs"/>
        </a:defRPr>
      </a:lvl6pPr>
      <a:lvl7pPr marL="2743200" algn="l" defTabSz="457200" rtl="0" eaLnBrk="1" latinLnBrk="1" hangingPunct="1">
        <a:defRPr sz="1800" kern="1200">
          <a:solidFill>
            <a:schemeClr val="tx1"/>
          </a:solidFill>
          <a:latin typeface="+mn-lt"/>
          <a:ea typeface="+mn-ea"/>
          <a:cs typeface="+mn-cs"/>
        </a:defRPr>
      </a:lvl7pPr>
      <a:lvl8pPr marL="3200400" algn="l" defTabSz="457200" rtl="0" eaLnBrk="1" latinLnBrk="1" hangingPunct="1">
        <a:defRPr sz="1800" kern="1200">
          <a:solidFill>
            <a:schemeClr val="tx1"/>
          </a:solidFill>
          <a:latin typeface="+mn-lt"/>
          <a:ea typeface="+mn-ea"/>
          <a:cs typeface="+mn-cs"/>
        </a:defRPr>
      </a:lvl8pPr>
      <a:lvl9pPr marL="3657600" algn="l" defTabSz="457200" rtl="0" eaLnBrk="1" latinLnBrk="1"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167815" y="177322"/>
            <a:ext cx="8629206" cy="722312"/>
          </a:xfrm>
          <a:prstGeom prst="rect">
            <a:avLst/>
          </a:prstGeom>
          <a:noFill/>
          <a:ln w="9525">
            <a:noFill/>
            <a:miter lim="800000"/>
          </a:ln>
        </p:spPr>
        <p:txBody>
          <a:bodyPr vert="horz" wrap="square" lIns="53993" tIns="26996" rIns="53993" bIns="26996" numCol="1" anchor="ctr" anchorCtr="0" compatLnSpc="1"/>
          <a:lstStyle/>
          <a:p>
            <a:pPr lvl="0"/>
            <a:r>
              <a:rPr lang="zh-CN" altLang="en-US" dirty="0"/>
              <a:t>单击此处编辑母版标题样式</a:t>
            </a:r>
            <a:endParaRPr lang="zh-CN" altLang="en-US" dirty="0"/>
          </a:p>
        </p:txBody>
      </p:sp>
      <p:sp>
        <p:nvSpPr>
          <p:cNvPr id="1027" name="文本占位符 2"/>
          <p:cNvSpPr>
            <a:spLocks noGrp="1"/>
          </p:cNvSpPr>
          <p:nvPr>
            <p:ph type="body" idx="1"/>
          </p:nvPr>
        </p:nvSpPr>
        <p:spPr bwMode="auto">
          <a:xfrm>
            <a:off x="181390" y="1052106"/>
            <a:ext cx="8615453" cy="3189288"/>
          </a:xfrm>
          <a:prstGeom prst="rect">
            <a:avLst/>
          </a:prstGeom>
          <a:noFill/>
          <a:ln w="9525">
            <a:noFill/>
            <a:miter lim="800000"/>
          </a:ln>
        </p:spPr>
        <p:txBody>
          <a:bodyPr vert="horz" wrap="square" lIns="53993" tIns="26996" rIns="53993" bIns="26996" numCol="1" rtlCol="0" anchor="t" anchorCtr="0" compatLnSpc="1">
            <a:no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457200" rtl="0" eaLnBrk="1" fontAlgn="base" hangingPunct="1">
        <a:spcBef>
          <a:spcPct val="0"/>
        </a:spcBef>
        <a:spcAft>
          <a:spcPct val="0"/>
        </a:spcAft>
        <a:defRPr kumimoji="1" lang="zh-CN" altLang="en-US" sz="2400" b="1" kern="1200" dirty="0">
          <a:solidFill>
            <a:srgbClr val="008ED3"/>
          </a:solidFill>
          <a:latin typeface="+mj-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marL="201295" indent="-20129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1pPr>
      <a:lvl2pPr marL="402590" indent="-20129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u"/>
        <a:defRPr kumimoji="1" lang="zh-CN" altLang="en-US" sz="15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2pPr>
      <a:lvl3pPr marL="602615" indent="-20002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l"/>
        <a:defRPr kumimoji="1" lang="zh-CN" altLang="en-US" sz="15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3pPr>
      <a:lvl4pPr marL="1600200" indent="-228600" algn="l" defTabSz="457200" rtl="0" eaLnBrk="1" fontAlgn="base" hangingPunct="1">
        <a:lnSpc>
          <a:spcPct val="120000"/>
        </a:lnSpc>
        <a:spcBef>
          <a:spcPct val="2000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4pPr>
      <a:lvl5pPr marL="2057400" indent="-228600" algn="l" defTabSz="457200" rtl="0" eaLnBrk="1" fontAlgn="base" hangingPunct="1">
        <a:lnSpc>
          <a:spcPct val="120000"/>
        </a:lnSpc>
        <a:spcBef>
          <a:spcPct val="2000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 id="2147483705" r:id="rId18"/>
    <p:sldLayoutId id="2147483706" r:id="rId19"/>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rgbClr val="FFFFFF"/>
                </a:solidFill>
                <a:latin typeface="Arial" panose="020B0604020202020204" pitchFamily="34" charset="0"/>
                <a:ea typeface="Heiti SC Light"/>
                <a:cs typeface="Heiti SC Light"/>
              </a:rPr>
              <a:t>Title:</a:t>
            </a:r>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dirty="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Size：22-24pt</a:t>
            </a:r>
            <a:endParaRPr lang="en-US" altLang="en-US" sz="8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Color：The ZTE blue </a:t>
            </a:r>
            <a:endParaRPr lang="en-US" altLang="en-US" sz="800" noProof="1">
              <a:solidFill>
                <a:srgbClr val="FFFFFF"/>
              </a:solidFill>
              <a:latin typeface="Arial" panose="020B0604020202020204" pitchFamily="34" charset="0"/>
              <a:ea typeface="Heiti SC Light"/>
              <a:cs typeface="Heiti SC Light"/>
            </a:endParaRPr>
          </a:p>
          <a:p>
            <a:pPr defTabSz="935355"/>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900" noProof="1">
                <a:solidFill>
                  <a:srgbClr val="FFFFFF"/>
                </a:solidFill>
                <a:latin typeface="Arial" panose="020B0604020202020204" pitchFamily="34" charset="0"/>
                <a:ea typeface="Heiti SC Light"/>
                <a:cs typeface="Heiti SC Light"/>
              </a:rPr>
              <a:t>Subtitle:</a:t>
            </a:r>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dirty="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Size：14-18pt</a:t>
            </a:r>
            <a:endParaRPr lang="en-US" altLang="en-US" sz="8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Color: The ZTE green</a:t>
            </a:r>
            <a:endParaRPr lang="en-US" altLang="en-US"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dirty="0">
                    <a:solidFill>
                      <a:srgbClr val="FFFFFF"/>
                    </a:solidFill>
                    <a:latin typeface="Arial" panose="020B0604020202020204" pitchFamily="34" charset="0"/>
                  </a:rPr>
                  <a:t>G143, B212</a:t>
                </a:r>
                <a:endParaRPr lang="zh-CN" altLang="en-US" sz="700" i="1">
                  <a:solidFill>
                    <a:srgbClr val="FFFFFF"/>
                  </a:solidFill>
                  <a:latin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dirty="0">
                    <a:solidFill>
                      <a:srgbClr val="FFFFFF"/>
                    </a:solidFill>
                    <a:latin typeface="Arial" panose="020B0604020202020204" pitchFamily="34" charset="0"/>
                  </a:rPr>
                  <a:t>R140,G198, B62</a:t>
                </a:r>
                <a:endParaRPr lang="zh-CN" altLang="en-US" sz="700" i="1">
                  <a:solidFill>
                    <a:srgbClr val="FFFFFF"/>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dirty="0">
                  <a:solidFill>
                    <a:srgbClr val="FFFFFF"/>
                  </a:solidFill>
                  <a:latin typeface="Arial" panose="020B0604020202020204" pitchFamily="34" charset="0"/>
                </a:rPr>
                <a:t>R90,G203, B245</a:t>
              </a:r>
              <a:endParaRPr lang="zh-CN" altLang="en-US" sz="700" i="1">
                <a:solidFill>
                  <a:srgbClr val="FFFFFF"/>
                </a:solidFill>
                <a:latin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r>
              <a:rPr lang="en-US" sz="600" dirty="0">
                <a:solidFill>
                  <a:srgbClr val="7F7F7F"/>
                </a:solidFill>
                <a:latin typeface="Arial" panose="020B0604020202020204" pitchFamily="34" charset="0"/>
              </a:rPr>
              <a:t>© ZTE All rights reserved</a:t>
            </a:r>
            <a:endParaRPr lang="en-US" sz="600" dirty="0">
              <a:solidFill>
                <a:srgbClr val="7F7F7F"/>
              </a:solidFill>
              <a:latin typeface="Arial" panose="020B0604020202020204" pitchFamily="34" charset="0"/>
            </a:endParaRP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pic>
        <p:nvPicPr>
          <p:cNvPr id="1026" name="Picture 2" descr="C:\Users\00032996\Pictures\图片1.jpg"/>
          <p:cNvPicPr>
            <a:picLocks noChangeAspect="1" noChangeArrowheads="1"/>
          </p:cNvPicPr>
          <p:nvPr userDrawn="1"/>
        </p:nvPicPr>
        <p:blipFill>
          <a:blip r:embed="rId5" cstate="print"/>
          <a:srcRect/>
          <a:stretch>
            <a:fillRect/>
          </a:stretch>
        </p:blipFill>
        <p:spPr bwMode="auto">
          <a:xfrm>
            <a:off x="0" y="0"/>
            <a:ext cx="9144000" cy="5143500"/>
          </a:xfrm>
          <a:prstGeom prst="rect">
            <a:avLst/>
          </a:prstGeom>
          <a:noFill/>
        </p:spPr>
      </p:pic>
    </p:spTree>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0.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50.xml"/><Relationship Id="rId2" Type="http://schemas.openxmlformats.org/officeDocument/2006/relationships/image" Target="../media/image28.wmf"/><Relationship Id="rId1" Type="http://schemas.openxmlformats.org/officeDocument/2006/relationships/image" Target="../media/image27.wm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0.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image" Target="../media/image30.emf"/><Relationship Id="rId1" Type="http://schemas.openxmlformats.org/officeDocument/2006/relationships/image" Target="../media/image29.emf"/></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image" Target="../media/image32.emf"/><Relationship Id="rId1" Type="http://schemas.openxmlformats.org/officeDocument/2006/relationships/image" Target="../media/image31.emf"/></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0.xml"/><Relationship Id="rId1" Type="http://schemas.openxmlformats.org/officeDocument/2006/relationships/image" Target="../media/image2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7"/>
          <p:cNvSpPr>
            <a:spLocks noGrp="1"/>
          </p:cNvSpPr>
          <p:nvPr>
            <p:ph type="ctrTitle" idx="4294967295"/>
          </p:nvPr>
        </p:nvSpPr>
        <p:spPr>
          <a:xfrm>
            <a:off x="583008" y="1918826"/>
            <a:ext cx="7866598" cy="735012"/>
          </a:xfrm>
        </p:spPr>
        <p:txBody>
          <a:bodyPr anchor="ctr" anchorCtr="0"/>
          <a:lstStyle/>
          <a:p>
            <a:pPr algn="ctr"/>
            <a:r>
              <a:rPr lang="en-US" sz="3600" dirty="0">
                <a:solidFill>
                  <a:schemeClr val="bg1"/>
                </a:solidFill>
                <a:latin typeface="Arial" panose="020B0604020202020204" pitchFamily="34" charset="0"/>
                <a:cs typeface="Arial" panose="020B0604020202020204" pitchFamily="34" charset="0"/>
              </a:rPr>
              <a:t>Rel-19 RAN4-led topics</a:t>
            </a:r>
            <a:endParaRPr lang="en-US" sz="3600" dirty="0">
              <a:solidFill>
                <a:schemeClr val="bg1"/>
              </a:solidFill>
              <a:latin typeface="Arial" panose="020B0604020202020204" pitchFamily="34" charset="0"/>
              <a:cs typeface="Arial" panose="020B0604020202020204" pitchFamily="34" charset="0"/>
            </a:endParaRPr>
          </a:p>
        </p:txBody>
      </p:sp>
      <p:sp>
        <p:nvSpPr>
          <p:cNvPr id="4" name="Text Placeholder 3"/>
          <p:cNvSpPr>
            <a:spLocks noGrp="1"/>
          </p:cNvSpPr>
          <p:nvPr>
            <p:ph type="body" sz="quarter" idx="10"/>
          </p:nvPr>
        </p:nvSpPr>
        <p:spPr>
          <a:xfrm>
            <a:off x="212182" y="823060"/>
            <a:ext cx="4478338" cy="1006822"/>
          </a:xfrm>
        </p:spPr>
        <p:txBody>
          <a:bodyPr/>
          <a:lstStyle/>
          <a:p>
            <a:r>
              <a:rPr lang="en-US" altLang="zh-CN" sz="1600" dirty="0"/>
              <a:t>Source: </a:t>
            </a:r>
            <a:r>
              <a:rPr lang="en-US" altLang="zh-CN" sz="1600" dirty="0">
                <a:ea typeface="宋体" panose="02010600030101010101" pitchFamily="2" charset="-122"/>
              </a:rPr>
              <a:t>ZTE, Sanechips</a:t>
            </a:r>
            <a:endParaRPr lang="zh-CN" altLang="en-US" sz="1600" dirty="0">
              <a:ea typeface="宋体" panose="02010600030101010101" pitchFamily="2" charset="-122"/>
            </a:endParaRPr>
          </a:p>
          <a:p>
            <a:r>
              <a:rPr lang="en-US" altLang="zh-CN" sz="1600" dirty="0">
                <a:ea typeface="宋体" panose="02010600030101010101" pitchFamily="2" charset="-122"/>
              </a:rPr>
              <a:t>Agenda: 15</a:t>
            </a:r>
            <a:endParaRPr lang="zh-CN" altLang="en-US" dirty="0"/>
          </a:p>
        </p:txBody>
      </p:sp>
      <p:sp>
        <p:nvSpPr>
          <p:cNvPr id="5" name="Text Box 14"/>
          <p:cNvSpPr txBox="1"/>
          <p:nvPr/>
        </p:nvSpPr>
        <p:spPr>
          <a:xfrm>
            <a:off x="118110" y="90410"/>
            <a:ext cx="6193790" cy="645160"/>
          </a:xfrm>
          <a:prstGeom prst="rect">
            <a:avLst/>
          </a:prstGeom>
          <a:noFill/>
          <a:ln w="9525">
            <a:noFill/>
          </a:ln>
        </p:spPr>
        <p:txBody>
          <a:bodyPr wrap="square" anchor="t">
            <a:spAutoFit/>
          </a:bodyPr>
          <a:lstStyle/>
          <a:p>
            <a:pPr>
              <a:lnSpc>
                <a:spcPct val="100000"/>
              </a:lnSpc>
              <a:spcBef>
                <a:spcPct val="0"/>
              </a:spcBef>
              <a:buFontTx/>
              <a:buNone/>
            </a:pPr>
            <a:r>
              <a:rPr kumimoji="1" lang="en-US" altLang="zh-CN" dirty="0">
                <a:solidFill>
                  <a:schemeClr val="bg1"/>
                </a:solidFill>
                <a:sym typeface="+mn-ea"/>
              </a:rPr>
              <a:t>3GPP TSG WG RAN4#110</a:t>
            </a:r>
            <a:endParaRPr kumimoji="1" lang="en-US" altLang="zh-CN" dirty="0">
              <a:solidFill>
                <a:schemeClr val="bg1"/>
              </a:solidFill>
              <a:sym typeface="+mn-ea"/>
            </a:endParaRPr>
          </a:p>
          <a:p>
            <a:pPr>
              <a:lnSpc>
                <a:spcPct val="100000"/>
              </a:lnSpc>
              <a:spcBef>
                <a:spcPct val="0"/>
              </a:spcBef>
              <a:buFontTx/>
              <a:buNone/>
            </a:pPr>
            <a:r>
              <a:rPr kumimoji="1" lang="en-US" dirty="0">
                <a:solidFill>
                  <a:schemeClr val="bg1"/>
                </a:solidFill>
                <a:sym typeface="+mn-ea"/>
              </a:rPr>
              <a:t>Athens, Greece, Feb 26- Mar 1 , 2024</a:t>
            </a:r>
            <a:endParaRPr lang="en-US" altLang="en-GB" sz="1800" dirty="0">
              <a:solidFill>
                <a:schemeClr val="bg1"/>
              </a:solidFill>
              <a:latin typeface="Arial" panose="020B0604020202020204" pitchFamily="34" charset="0"/>
            </a:endParaRPr>
          </a:p>
        </p:txBody>
      </p:sp>
      <p:sp>
        <p:nvSpPr>
          <p:cNvPr id="6" name="Text Box 13"/>
          <p:cNvSpPr txBox="1"/>
          <p:nvPr/>
        </p:nvSpPr>
        <p:spPr>
          <a:xfrm>
            <a:off x="7415564" y="62053"/>
            <a:ext cx="1537249" cy="337185"/>
          </a:xfrm>
          <a:prstGeom prst="rect">
            <a:avLst/>
          </a:prstGeom>
          <a:noFill/>
          <a:ln w="9525">
            <a:noFill/>
          </a:ln>
        </p:spPr>
        <p:txBody>
          <a:bodyPr wrap="square" anchor="t">
            <a:spAutoFit/>
          </a:bodyPr>
          <a:lstStyle/>
          <a:p>
            <a:pPr lvl="0" algn="r">
              <a:spcBef>
                <a:spcPct val="50000"/>
              </a:spcBef>
            </a:pPr>
            <a:r>
              <a:rPr lang="en-US" altLang="zh-CN" sz="1600" b="1" dirty="0">
                <a:solidFill>
                  <a:schemeClr val="bg1"/>
                </a:solidFill>
                <a:latin typeface="Arial" panose="020B0604020202020204" pitchFamily="34" charset="0"/>
              </a:rPr>
              <a:t>R4-2402530</a:t>
            </a:r>
            <a:r>
              <a:rPr lang="sv-SE" altLang="en-US" sz="1600" b="1" dirty="0">
                <a:solidFill>
                  <a:schemeClr val="bg1"/>
                </a:solidFill>
                <a:latin typeface="Arial" panose="020B0604020202020204" pitchFamily="34" charset="0"/>
              </a:rPr>
              <a:t> </a:t>
            </a:r>
            <a:endParaRPr lang="en-GB" altLang="en-US" sz="1600" b="1" dirty="0">
              <a:solidFill>
                <a:schemeClr val="bg1"/>
              </a:solidFill>
              <a:latin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615" y="256540"/>
            <a:ext cx="8850630" cy="390525"/>
          </a:xfrm>
        </p:spPr>
        <p:txBody>
          <a:bodyPr>
            <a:normAutofit fontScale="90000"/>
          </a:bodyPr>
          <a:lstStyle/>
          <a:p>
            <a:r>
              <a:rPr lang="en-US" altLang="zh-CN" sz="2000" smtClean="0">
                <a:latin typeface="Arial" panose="020B0604020202020204" pitchFamily="34" charset="0"/>
                <a:cs typeface="Arial" panose="020B0604020202020204" pitchFamily="34" charset="0"/>
                <a:sym typeface="+mn-ea"/>
              </a:rPr>
              <a:t>Spectrum related WID in Rel-19-</a:t>
            </a:r>
            <a:r>
              <a:rPr lang="en-US" altLang="zh-CN" sz="1555" smtClean="0">
                <a:latin typeface="Arial" panose="020B0604020202020204" pitchFamily="34" charset="0"/>
                <a:cs typeface="Arial" panose="020B0604020202020204" pitchFamily="34" charset="0"/>
                <a:sym typeface="+mn-ea"/>
              </a:rPr>
              <a:t> WID on Further simplification of band combination</a:t>
            </a:r>
            <a:br>
              <a:rPr lang="en-US" altLang="zh-CN" sz="1555" smtClean="0">
                <a:latin typeface="Arial" panose="020B0604020202020204" pitchFamily="34" charset="0"/>
                <a:cs typeface="Arial" panose="020B0604020202020204" pitchFamily="34" charset="0"/>
                <a:sym typeface="+mn-ea"/>
              </a:rPr>
            </a:br>
            <a:br>
              <a:rPr lang="en-US" altLang="zh-CN" smtClean="0">
                <a:latin typeface="Arial" panose="020B0604020202020204" pitchFamily="34" charset="0"/>
                <a:cs typeface="Arial" panose="020B0604020202020204" pitchFamily="34" charset="0"/>
                <a:sym typeface="+mn-ea"/>
              </a:rPr>
            </a:b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148590" y="646430"/>
            <a:ext cx="8853170" cy="3417570"/>
          </a:xfrm>
          <a:prstGeom prst="rect">
            <a:avLst/>
          </a:prstGeom>
        </p:spPr>
        <p:txBody>
          <a:bodyPr vert="horz" wrap="square" lIns="0" tIns="0" rIns="0" bIns="0" rtlCol="0" anchor="t">
            <a:noAutofit/>
          </a:bodyPr>
          <a:lstStyle/>
          <a:p>
            <a:pPr marL="285750" indent="-285750" algn="l" eaLnBrk="1" latinLnBrk="0" hangingPunct="1">
              <a:spcBef>
                <a:spcPts val="600"/>
              </a:spcBef>
              <a:spcAft>
                <a:spcPts val="600"/>
              </a:spcAft>
              <a:buClrTx/>
              <a:buSzTx/>
              <a:buFont typeface="Wingdings" panose="05000000000000000000" pitchFamily="2" charset="2"/>
              <a:buChar char="p"/>
            </a:pPr>
            <a:r>
              <a:rPr kumimoji="1" lang="en-US" altLang="zh-CN" sz="1400" dirty="0">
                <a:solidFill>
                  <a:srgbClr val="0070C0"/>
                </a:solidFill>
                <a:latin typeface="Arial" panose="020B0604020202020204" pitchFamily="34" charset="0"/>
                <a:sym typeface="+mn-ea"/>
              </a:rPr>
              <a:t>The simiplification of band combination shall continue due to more new rules/guildance would be foreseen.</a:t>
            </a:r>
            <a:endParaRPr kumimoji="1" lang="en-US" altLang="zh-CN" sz="1400" dirty="0">
              <a:solidFill>
                <a:srgbClr val="0070C0"/>
              </a:solidFill>
              <a:latin typeface="Arial" panose="020B0604020202020204" pitchFamily="34" charset="0"/>
              <a:sym typeface="+mn-ea"/>
            </a:endParaRPr>
          </a:p>
          <a:p>
            <a:pPr marL="285750" indent="-285750" algn="l" eaLnBrk="1" latinLnBrk="0" hangingPunct="1">
              <a:spcBef>
                <a:spcPts val="600"/>
              </a:spcBef>
              <a:spcAft>
                <a:spcPts val="600"/>
              </a:spcAft>
              <a:buClrTx/>
              <a:buSzTx/>
              <a:buFont typeface="Wingdings" panose="05000000000000000000" pitchFamily="2" charset="2"/>
              <a:buChar char="p"/>
            </a:pPr>
            <a:r>
              <a:rPr kumimoji="1" lang="en-US" altLang="zh-CN" sz="1400" dirty="0">
                <a:solidFill>
                  <a:srgbClr val="0070C0"/>
                </a:solidFill>
                <a:latin typeface="Arial" panose="020B0604020202020204" pitchFamily="34" charset="0"/>
                <a:sym typeface="+mn-ea"/>
              </a:rPr>
              <a:t>CR work to implement the new rules/guildance under the WID.</a:t>
            </a:r>
            <a:endParaRPr kumimoji="1" lang="en-US" altLang="zh-CN" sz="1400" dirty="0">
              <a:solidFill>
                <a:srgbClr val="0070C0"/>
              </a:solidFill>
              <a:latin typeface="Arial" panose="020B0604020202020204" pitchFamily="34" charset="0"/>
              <a:sym typeface="+mn-ea"/>
            </a:endParaRPr>
          </a:p>
          <a:p>
            <a:pPr marL="0" indent="0" eaLnBrk="1" latinLnBrk="0" hangingPunct="1">
              <a:spcBef>
                <a:spcPts val="600"/>
              </a:spcBef>
              <a:spcAft>
                <a:spcPts val="600"/>
              </a:spcAft>
              <a:buFont typeface="Wingdings" panose="05000000000000000000" charset="0"/>
              <a:buChar char="p"/>
            </a:pPr>
            <a:r>
              <a:rPr kumimoji="1" lang="en-US" altLang="zh-CN" sz="1400" dirty="0">
                <a:solidFill>
                  <a:srgbClr val="0070C0"/>
                </a:solidFill>
                <a:latin typeface="Arial" panose="020B0604020202020204" pitchFamily="34" charset="0"/>
                <a:cs typeface="Arial" panose="020B0604020202020204" pitchFamily="34" charset="0"/>
                <a:sym typeface="+mn-ea"/>
              </a:rPr>
              <a:t>  </a:t>
            </a:r>
            <a:r>
              <a:rPr kumimoji="1" lang="en-US" altLang="zh-CN" sz="1400" dirty="0">
                <a:solidFill>
                  <a:srgbClr val="0070C0"/>
                </a:solidFill>
                <a:latin typeface="Arial" panose="020B0604020202020204" pitchFamily="34" charset="0"/>
                <a:sym typeface="+mn-ea"/>
              </a:rPr>
              <a:t>Recommended Objectives:</a:t>
            </a:r>
            <a:endParaRPr kumimoji="1" lang="en-US" altLang="zh-CN" sz="1400" dirty="0">
              <a:solidFill>
                <a:srgbClr val="0070C0"/>
              </a:solidFill>
              <a:latin typeface="Arial" panose="020B0604020202020204" pitchFamily="34" charset="0"/>
              <a:cs typeface="Arial" panose="020B0604020202020204" pitchFamily="34" charset="0"/>
              <a:sym typeface="+mn-ea"/>
            </a:endParaRPr>
          </a:p>
          <a:p>
            <a:pPr marL="457200" lvl="1" indent="0" eaLnBrk="1" latinLnBrk="0" hangingPunct="1">
              <a:spcBef>
                <a:spcPts val="600"/>
              </a:spcBef>
              <a:spcAft>
                <a:spcPts val="600"/>
              </a:spcAft>
              <a:buFont typeface="Wingdings" panose="05000000000000000000" charset="0"/>
              <a:buChar char="p"/>
            </a:pPr>
            <a:endParaRPr kumimoji="1" lang="en-US" altLang="zh-CN" sz="1400" dirty="0">
              <a:solidFill>
                <a:srgbClr val="0070C0"/>
              </a:solidFill>
              <a:latin typeface="Arial" panose="020B0604020202020204" pitchFamily="34" charset="0"/>
              <a:cs typeface="Arial" panose="020B0604020202020204" pitchFamily="34" charset="0"/>
              <a:sym typeface="+mn-ea"/>
            </a:endParaRPr>
          </a:p>
          <a:p>
            <a:pPr marL="742950" lvl="1" indent="-285750" algn="l" eaLnBrk="1" latinLnBrk="0" hangingPunct="1">
              <a:spcBef>
                <a:spcPts val="600"/>
              </a:spcBef>
              <a:spcAft>
                <a:spcPts val="600"/>
              </a:spcAft>
              <a:buClrTx/>
              <a:buSzTx/>
              <a:buFont typeface="Arial" panose="020B0604020202020204" pitchFamily="34" charset="0"/>
              <a:buChar char="•"/>
            </a:pPr>
            <a:endParaRPr lang="en-US" altLang="en-US" sz="1400" dirty="0">
              <a:latin typeface="Arial" panose="020B0604020202020204" pitchFamily="34" charset="0"/>
              <a:cs typeface="Arial" panose="020B0604020202020204" pitchFamily="34" charset="0"/>
              <a:sym typeface="+mn-ea"/>
            </a:endParaRPr>
          </a:p>
          <a:p>
            <a:pPr marL="742950" lvl="1" indent="-285750" algn="l" eaLnBrk="1" latinLnBrk="0" hangingPunct="1">
              <a:spcBef>
                <a:spcPts val="600"/>
              </a:spcBef>
              <a:spcAft>
                <a:spcPts val="600"/>
              </a:spcAft>
              <a:buClrTx/>
              <a:buSzTx/>
              <a:buFont typeface="Arial" panose="020B0604020202020204" pitchFamily="34" charset="0"/>
              <a:buChar char="•"/>
            </a:pPr>
            <a:endParaRPr lang="en-US" altLang="en-US" sz="1400" dirty="0">
              <a:latin typeface="Arial" panose="020B0604020202020204" pitchFamily="34" charset="0"/>
              <a:cs typeface="Arial" panose="020B0604020202020204" pitchFamily="34" charset="0"/>
              <a:sym typeface="+mn-ea"/>
            </a:endParaRPr>
          </a:p>
          <a:p>
            <a:pPr marL="742950" lvl="1" indent="-285750" algn="l" eaLnBrk="1" latinLnBrk="0" hangingPunct="1">
              <a:spcBef>
                <a:spcPts val="600"/>
              </a:spcBef>
              <a:spcAft>
                <a:spcPts val="600"/>
              </a:spcAft>
              <a:buClrTx/>
              <a:buSzTx/>
              <a:buFont typeface="Arial" panose="020B0604020202020204" pitchFamily="34" charset="0"/>
              <a:buChar char="•"/>
            </a:pPr>
            <a:endParaRPr lang="en-US" altLang="en-US" sz="1400" dirty="0">
              <a:latin typeface="Arial" panose="020B0604020202020204" pitchFamily="34" charset="0"/>
              <a:cs typeface="Arial" panose="020B0604020202020204" pitchFamily="34" charset="0"/>
              <a:sym typeface="+mn-ea"/>
            </a:endParaRPr>
          </a:p>
          <a:p>
            <a:pPr lvl="1" indent="0" eaLnBrk="1" latinLnBrk="0" hangingPunct="1">
              <a:spcBef>
                <a:spcPts val="600"/>
              </a:spcBef>
              <a:spcAft>
                <a:spcPts val="600"/>
              </a:spcAft>
              <a:buFont typeface="Arial" panose="020B0604020202020204" pitchFamily="34" charset="0"/>
              <a:buChar char="•"/>
            </a:pPr>
            <a:endParaRPr lang="en-US" altLang="zh-CN" sz="1400" dirty="0" smtClean="0">
              <a:latin typeface="Arial" panose="020B0604020202020204" pitchFamily="34" charset="0"/>
              <a:cs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
        <p:nvSpPr>
          <p:cNvPr id="11" name="文本框 10"/>
          <p:cNvSpPr txBox="1"/>
          <p:nvPr/>
        </p:nvSpPr>
        <p:spPr>
          <a:xfrm>
            <a:off x="148590" y="1698625"/>
            <a:ext cx="8637270" cy="3169920"/>
          </a:xfrm>
          <a:prstGeom prst="rect">
            <a:avLst/>
          </a:prstGeom>
          <a:ln w="3175" cmpd="sng">
            <a:solidFill>
              <a:schemeClr val="tx1"/>
            </a:solidFill>
            <a:prstDash val="solid"/>
          </a:ln>
        </p:spPr>
        <p:txBody>
          <a:bodyPr vert="horz" lIns="0" tIns="0" rIns="0" bIns="0" rtlCol="0" anchor="t">
            <a:noAutofit/>
          </a:bodyPr>
          <a:p>
            <a:pPr eaLnBrk="1" latinLnBrk="0" hangingPunct="1">
              <a:spcBef>
                <a:spcPts val="600"/>
              </a:spcBef>
              <a:spcAft>
                <a:spcPts val="300"/>
              </a:spcAft>
            </a:pPr>
            <a:r>
              <a:rPr kumimoji="1" lang="en-US" altLang="zh-CN" sz="1000" dirty="0" smtClean="0">
                <a:latin typeface="Arial" panose="020B0604020202020204" pitchFamily="34" charset="0"/>
              </a:rPr>
              <a:t> </a:t>
            </a:r>
            <a:r>
              <a:rPr kumimoji="1" lang="zh-CN" altLang="en-US" sz="1000" dirty="0" smtClean="0">
                <a:latin typeface="Arial" panose="020B0604020202020204" pitchFamily="34" charset="0"/>
              </a:rPr>
              <a:t>Further investigate and simplify the working procedure for specifying band combination.</a:t>
            </a:r>
            <a:endParaRPr kumimoji="1" lang="zh-CN" altLang="en-US" sz="1000" dirty="0" smtClean="0">
              <a:latin typeface="Arial" panose="020B0604020202020204" pitchFamily="34" charset="0"/>
            </a:endParaRPr>
          </a:p>
          <a:p>
            <a:pPr marL="628650" lvl="1" indent="-171450" eaLnBrk="1" latinLnBrk="0" hangingPunct="1">
              <a:spcBef>
                <a:spcPts val="300"/>
              </a:spcBef>
              <a:spcAft>
                <a:spcPts val="300"/>
              </a:spcAft>
              <a:buFont typeface="宋体" panose="02010600030101010101" pitchFamily="2" charset="-122"/>
              <a:buChar char="–"/>
            </a:pPr>
            <a:r>
              <a:rPr kumimoji="1" lang="zh-CN" altLang="en-US" sz="1000" dirty="0" smtClean="0">
                <a:latin typeface="Arial" panose="020B0604020202020204" pitchFamily="34" charset="0"/>
              </a:rPr>
              <a:t>Rules or guidelines collection for band combination during the timeframe of Rel-19.</a:t>
            </a:r>
            <a:endParaRPr kumimoji="1" lang="zh-CN" altLang="en-US" sz="1000" dirty="0" smtClean="0">
              <a:latin typeface="Arial" panose="020B0604020202020204" pitchFamily="34" charset="0"/>
            </a:endParaRPr>
          </a:p>
          <a:p>
            <a:pPr lvl="2" eaLnBrk="1" latinLnBrk="0" hangingPunct="1">
              <a:spcBef>
                <a:spcPts val="300"/>
              </a:spcBef>
              <a:spcAft>
                <a:spcPts val="300"/>
              </a:spcAft>
            </a:pPr>
            <a:r>
              <a:rPr kumimoji="1" lang="en-US" altLang="zh-CN" sz="800" dirty="0" smtClean="0">
                <a:latin typeface="Arial" panose="020B0604020202020204" pitchFamily="34" charset="0"/>
              </a:rPr>
              <a:t>    </a:t>
            </a:r>
            <a:r>
              <a:rPr kumimoji="1" lang="zh-CN" altLang="en-US" sz="800" dirty="0" smtClean="0">
                <a:latin typeface="Arial" panose="020B0604020202020204" pitchFamily="34" charset="0"/>
              </a:rPr>
              <a:t>Simplifications on BCS for band combination if feasible.</a:t>
            </a:r>
            <a:endParaRPr kumimoji="1" lang="zh-CN" altLang="en-US" sz="800" dirty="0" smtClean="0">
              <a:latin typeface="Arial" panose="020B0604020202020204" pitchFamily="34" charset="0"/>
            </a:endParaRPr>
          </a:p>
          <a:p>
            <a:pPr lvl="2" eaLnBrk="1" latinLnBrk="0" hangingPunct="1">
              <a:spcBef>
                <a:spcPts val="300"/>
              </a:spcBef>
              <a:spcAft>
                <a:spcPts val="300"/>
              </a:spcAft>
            </a:pPr>
            <a:r>
              <a:rPr kumimoji="1" lang="zh-CN" altLang="en-US" sz="800" dirty="0" smtClean="0">
                <a:latin typeface="Arial" panose="020B0604020202020204" pitchFamily="34" charset="0"/>
              </a:rPr>
              <a:t>Further simplifications on band combinations of multiple features, e.g., NR-CA, EN-DC etc.</a:t>
            </a:r>
            <a:endParaRPr kumimoji="1" lang="zh-CN" altLang="en-US" sz="800" dirty="0" smtClean="0">
              <a:latin typeface="Arial" panose="020B0604020202020204" pitchFamily="34" charset="0"/>
            </a:endParaRPr>
          </a:p>
          <a:p>
            <a:pPr lvl="2" eaLnBrk="1" latinLnBrk="0" hangingPunct="1">
              <a:spcBef>
                <a:spcPts val="300"/>
              </a:spcBef>
              <a:spcAft>
                <a:spcPts val="300"/>
              </a:spcAft>
            </a:pPr>
            <a:r>
              <a:rPr kumimoji="1" lang="zh-CN" altLang="en-US" sz="800" dirty="0" smtClean="0">
                <a:latin typeface="Arial" panose="020B0604020202020204" pitchFamily="34" charset="0"/>
              </a:rPr>
              <a:t>Study the possible simplifications for HPUE features.</a:t>
            </a:r>
            <a:endParaRPr kumimoji="1" lang="zh-CN" altLang="en-US" sz="800" dirty="0" smtClean="0">
              <a:latin typeface="Arial" panose="020B0604020202020204" pitchFamily="34" charset="0"/>
            </a:endParaRPr>
          </a:p>
          <a:p>
            <a:pPr marL="628650" lvl="1" indent="-171450" eaLnBrk="1" latinLnBrk="0" hangingPunct="1">
              <a:spcBef>
                <a:spcPts val="300"/>
              </a:spcBef>
              <a:spcAft>
                <a:spcPts val="300"/>
              </a:spcAft>
              <a:buFont typeface="宋体" panose="02010600030101010101" pitchFamily="2" charset="-122"/>
              <a:buChar char="–"/>
            </a:pPr>
            <a:r>
              <a:rPr kumimoji="1" lang="zh-CN" altLang="en-US" sz="1000" dirty="0" smtClean="0">
                <a:latin typeface="Arial" panose="020B0604020202020204" pitchFamily="34" charset="0"/>
              </a:rPr>
              <a:t> Efforts on possible optimization for specification structure and reduce the signaling load and test burden. </a:t>
            </a:r>
            <a:endParaRPr kumimoji="1" lang="zh-CN" altLang="en-US" sz="1000" dirty="0" smtClean="0">
              <a:latin typeface="Arial" panose="020B0604020202020204" pitchFamily="34" charset="0"/>
            </a:endParaRPr>
          </a:p>
          <a:p>
            <a:pPr marL="1085850" lvl="2" indent="-171450" eaLnBrk="1" latinLnBrk="0" hangingPunct="1">
              <a:spcBef>
                <a:spcPts val="300"/>
              </a:spcBef>
              <a:spcAft>
                <a:spcPts val="300"/>
              </a:spcAft>
            </a:pPr>
            <a:r>
              <a:rPr kumimoji="1" lang="en-US" altLang="zh-CN" sz="800" dirty="0" smtClean="0">
                <a:latin typeface="Arial" panose="020B0604020202020204" pitchFamily="34" charset="0"/>
              </a:rPr>
              <a:t>   </a:t>
            </a:r>
            <a:r>
              <a:rPr kumimoji="1" lang="zh-CN" altLang="en-US" sz="800" dirty="0" smtClean="0">
                <a:latin typeface="Arial" panose="020B0604020202020204" pitchFamily="34" charset="0"/>
              </a:rPr>
              <a:t>RAN2 and RAN 5work will be triggered by LS from RAN4.</a:t>
            </a:r>
            <a:endParaRPr kumimoji="1" lang="zh-CN" altLang="en-US" sz="1000" dirty="0" smtClean="0">
              <a:latin typeface="Arial" panose="020B0604020202020204" pitchFamily="34" charset="0"/>
            </a:endParaRPr>
          </a:p>
          <a:p>
            <a:pPr eaLnBrk="1" latinLnBrk="0" hangingPunct="1">
              <a:spcBef>
                <a:spcPts val="300"/>
              </a:spcBef>
              <a:spcAft>
                <a:spcPts val="300"/>
              </a:spcAft>
            </a:pPr>
            <a:r>
              <a:rPr kumimoji="1" lang="zh-CN" altLang="en-US" sz="1000" dirty="0" smtClean="0">
                <a:latin typeface="Arial" panose="020B0604020202020204" pitchFamily="34" charset="0"/>
              </a:rPr>
              <a:t>For the simplification on V2X band combinations, the following PC5 configurations with Uu configurations should be investigated in order to minimize the specification efforts.</a:t>
            </a:r>
            <a:endParaRPr kumimoji="1" lang="zh-CN" altLang="en-US" sz="1000" dirty="0" smtClean="0">
              <a:latin typeface="Arial" panose="020B0604020202020204" pitchFamily="34" charset="0"/>
            </a:endParaRPr>
          </a:p>
          <a:p>
            <a:pPr marL="628650" lvl="1" indent="-171450" eaLnBrk="1" latinLnBrk="0" hangingPunct="1">
              <a:spcBef>
                <a:spcPts val="300"/>
              </a:spcBef>
              <a:spcAft>
                <a:spcPts val="300"/>
              </a:spcAft>
              <a:buFont typeface="宋体" panose="02010600030101010101" pitchFamily="2" charset="-122"/>
              <a:buChar char="–"/>
            </a:pPr>
            <a:r>
              <a:rPr kumimoji="1" lang="en-US" altLang="zh-CN" sz="1000" dirty="0" smtClean="0">
                <a:latin typeface="Arial" panose="020B0604020202020204" pitchFamily="34" charset="0"/>
              </a:rPr>
              <a:t> </a:t>
            </a:r>
            <a:r>
              <a:rPr kumimoji="1" lang="zh-CN" altLang="en-US" sz="1000" dirty="0" smtClean="0">
                <a:latin typeface="Arial" panose="020B0604020202020204" pitchFamily="34" charset="0"/>
              </a:rPr>
              <a:t>Inter-band con-current V2X operating bands (TS 38.101-1&amp;</a:t>
            </a:r>
            <a:r>
              <a:rPr kumimoji="1" lang="en-US" altLang="zh-CN" sz="1000" dirty="0" smtClean="0">
                <a:latin typeface="Arial" panose="020B0604020202020204" pitchFamily="34" charset="0"/>
              </a:rPr>
              <a:t>TS </a:t>
            </a:r>
            <a:r>
              <a:rPr kumimoji="1" lang="zh-CN" altLang="en-US" sz="1000" dirty="0" smtClean="0">
                <a:latin typeface="Arial" panose="020B0604020202020204" pitchFamily="34" charset="0"/>
                <a:sym typeface="+mn-ea"/>
              </a:rPr>
              <a:t>38.101-1</a:t>
            </a:r>
            <a:r>
              <a:rPr kumimoji="1" lang="zh-CN" altLang="en-US" sz="1000" dirty="0" smtClean="0">
                <a:latin typeface="Arial" panose="020B0604020202020204" pitchFamily="34" charset="0"/>
              </a:rPr>
              <a:t>3)</a:t>
            </a:r>
            <a:endParaRPr kumimoji="1" lang="zh-CN" altLang="en-US" sz="1000" dirty="0" smtClean="0">
              <a:latin typeface="Arial" panose="020B0604020202020204" pitchFamily="34" charset="0"/>
            </a:endParaRPr>
          </a:p>
          <a:p>
            <a:pPr marL="1085850" lvl="2" indent="-171450" eaLnBrk="1" latinLnBrk="0" hangingPunct="1">
              <a:spcBef>
                <a:spcPts val="300"/>
              </a:spcBef>
              <a:spcAft>
                <a:spcPts val="300"/>
              </a:spcAft>
            </a:pPr>
            <a:r>
              <a:rPr kumimoji="1" lang="zh-CN" altLang="en-US" sz="800" dirty="0" smtClean="0">
                <a:latin typeface="Arial" panose="020B0604020202020204" pitchFamily="34" charset="0"/>
              </a:rPr>
              <a:t>NR Uu+NR PC5 (TS 38.101-1)</a:t>
            </a:r>
            <a:endParaRPr kumimoji="1" lang="zh-CN" altLang="en-US" sz="800" dirty="0" smtClean="0">
              <a:latin typeface="Arial" panose="020B0604020202020204" pitchFamily="34" charset="0"/>
            </a:endParaRPr>
          </a:p>
          <a:p>
            <a:pPr lvl="2" eaLnBrk="1" latinLnBrk="0" hangingPunct="1">
              <a:spcBef>
                <a:spcPts val="300"/>
              </a:spcBef>
              <a:spcAft>
                <a:spcPts val="300"/>
              </a:spcAft>
            </a:pPr>
            <a:r>
              <a:rPr kumimoji="1" lang="zh-CN" altLang="en-US" sz="800" dirty="0" smtClean="0">
                <a:latin typeface="Arial" panose="020B0604020202020204" pitchFamily="34" charset="0"/>
              </a:rPr>
              <a:t>LTE Uu+NR PC5(TS 38.101-3)</a:t>
            </a:r>
            <a:endParaRPr kumimoji="1" lang="zh-CN" altLang="en-US" sz="800" dirty="0" smtClean="0">
              <a:latin typeface="Arial" panose="020B0604020202020204" pitchFamily="34" charset="0"/>
            </a:endParaRPr>
          </a:p>
          <a:p>
            <a:pPr lvl="2" eaLnBrk="1" latinLnBrk="0" hangingPunct="1">
              <a:spcBef>
                <a:spcPts val="300"/>
              </a:spcBef>
              <a:spcAft>
                <a:spcPts val="300"/>
              </a:spcAft>
            </a:pPr>
            <a:r>
              <a:rPr kumimoji="1" lang="zh-CN" altLang="en-US" sz="800" dirty="0" smtClean="0">
                <a:latin typeface="Arial" panose="020B0604020202020204" pitchFamily="34" charset="0"/>
              </a:rPr>
              <a:t>NR Uu+LTE PC5(TS 38.101-3)</a:t>
            </a:r>
            <a:endParaRPr kumimoji="1" lang="zh-CN" altLang="en-US" sz="800" dirty="0" smtClean="0">
              <a:latin typeface="Arial" panose="020B0604020202020204" pitchFamily="34" charset="0"/>
            </a:endParaRPr>
          </a:p>
          <a:p>
            <a:pPr marL="628650" lvl="1" indent="-171450" eaLnBrk="1" latinLnBrk="0" hangingPunct="1">
              <a:spcBef>
                <a:spcPts val="300"/>
              </a:spcBef>
              <a:spcAft>
                <a:spcPts val="300"/>
              </a:spcAft>
              <a:buFont typeface="宋体" panose="02010600030101010101" pitchFamily="2" charset="-122"/>
              <a:buChar char="–"/>
            </a:pPr>
            <a:r>
              <a:rPr kumimoji="1" lang="zh-CN" altLang="en-US" sz="1000" dirty="0" smtClean="0">
                <a:latin typeface="Arial" panose="020B0604020202020204" pitchFamily="34" charset="0"/>
              </a:rPr>
              <a:t>Intra-band con-current V2X operating bands (TS 38.101-1)</a:t>
            </a:r>
            <a:endParaRPr kumimoji="1" lang="zh-CN" altLang="en-US" sz="1000" dirty="0" smtClean="0">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smtClean="0">
                <a:latin typeface="Arial" panose="020B0604020202020204" pitchFamily="34" charset="0"/>
                <a:cs typeface="Arial" panose="020B0604020202020204" pitchFamily="34" charset="0"/>
                <a:sym typeface="+mn-ea"/>
              </a:rPr>
              <a:t>Non-Spectrum related WID in Rel-19</a:t>
            </a:r>
            <a:br>
              <a:rPr lang="en-US" altLang="zh-CN" smtClean="0">
                <a:latin typeface="Arial" panose="020B0604020202020204" pitchFamily="34" charset="0"/>
                <a:cs typeface="Arial" panose="020B0604020202020204" pitchFamily="34" charset="0"/>
                <a:sym typeface="+mn-ea"/>
              </a:rPr>
            </a:b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348615" y="755015"/>
            <a:ext cx="8068945" cy="3986530"/>
          </a:xfrm>
          <a:prstGeom prst="rect">
            <a:avLst/>
          </a:prstGeom>
        </p:spPr>
        <p:txBody>
          <a:bodyPr vert="horz" wrap="square" lIns="0" tIns="0" rIns="0" bIns="0" rtlCol="0" anchor="t">
            <a:noAutofit/>
          </a:bodyPr>
          <a:lstStyle/>
          <a:p>
            <a:pPr marL="0" lvl="1" indent="-285750">
              <a:spcAft>
                <a:spcPts val="600"/>
              </a:spcAft>
              <a:buFont typeface="Wingdings" panose="05000000000000000000" charset="0"/>
              <a:buChar char="p"/>
            </a:pPr>
            <a:r>
              <a:rPr kumimoji="1" lang="en-US" altLang="zh-CN" sz="1400" dirty="0">
                <a:solidFill>
                  <a:srgbClr val="0070C0"/>
                </a:solidFill>
                <a:latin typeface="Arial" panose="020B0604020202020204" pitchFamily="34" charset="0"/>
                <a:sym typeface="+mn-ea"/>
              </a:rPr>
              <a:t>6Rx for handheld UE and FWA UE</a:t>
            </a:r>
            <a:endParaRPr kumimoji="1" lang="en-US" altLang="zh-CN" sz="1400" dirty="0">
              <a:solidFill>
                <a:srgbClr val="0070C0"/>
              </a:solidFill>
              <a:latin typeface="Arial" panose="020B0604020202020204" pitchFamily="34" charset="0"/>
              <a:cs typeface="Arial" panose="020B0604020202020204" pitchFamily="34" charset="0"/>
              <a:sym typeface="+mn-ea"/>
            </a:endParaRPr>
          </a:p>
          <a:p>
            <a:pPr marL="742950" lvl="1" indent="-285750" algn="l" eaLnBrk="1" latinLnBrk="0" hangingPunct="1">
              <a:spcBef>
                <a:spcPts val="600"/>
              </a:spcBef>
              <a:spcAft>
                <a:spcPts val="600"/>
              </a:spcAft>
              <a:buClrTx/>
              <a:buSzTx/>
              <a:buFont typeface="Arial" panose="020B0604020202020204" pitchFamily="34" charset="0"/>
              <a:buChar char="•"/>
            </a:pPr>
            <a:r>
              <a:rPr kumimoji="1" lang="en-US" altLang="zh-CN" sz="1000" dirty="0">
                <a:solidFill>
                  <a:srgbClr val="0070C0"/>
                </a:solidFill>
                <a:latin typeface="Arial" panose="020B0604020202020204" pitchFamily="34" charset="0"/>
                <a:sym typeface="+mn-ea"/>
              </a:rPr>
              <a:t>Currently, 4Rx is for handheld UE and FWA UE, while 8Rx is only for FWA UE in Rel-18.</a:t>
            </a:r>
            <a:endParaRPr kumimoji="1" lang="en-US" altLang="zh-CN" sz="1000" dirty="0">
              <a:solidFill>
                <a:srgbClr val="0070C0"/>
              </a:solidFill>
              <a:latin typeface="Arial" panose="020B0604020202020204" pitchFamily="34" charset="0"/>
              <a:sym typeface="+mn-ea"/>
            </a:endParaRPr>
          </a:p>
          <a:p>
            <a:pPr marL="742950" lvl="1" indent="-285750" algn="l" eaLnBrk="1" latinLnBrk="0" hangingPunct="1">
              <a:spcBef>
                <a:spcPts val="600"/>
              </a:spcBef>
              <a:spcAft>
                <a:spcPts val="600"/>
              </a:spcAft>
              <a:buClrTx/>
              <a:buSzTx/>
              <a:buFont typeface="Arial" panose="020B0604020202020204" pitchFamily="34" charset="0"/>
              <a:buChar char="•"/>
            </a:pPr>
            <a:r>
              <a:rPr kumimoji="1" lang="en-US" altLang="zh-CN" sz="1000" dirty="0">
                <a:solidFill>
                  <a:srgbClr val="0070C0"/>
                </a:solidFill>
                <a:latin typeface="Arial" panose="020B0604020202020204" pitchFamily="34" charset="0"/>
                <a:sym typeface="+mn-ea"/>
              </a:rPr>
              <a:t>Comparing to 4Rx, 6Rx can further provide higher throughput and better coverage for smartphone. Moreover, 6Rx is one of the scenarios for non-co-located intra-band NRCA/ENDC.</a:t>
            </a:r>
            <a:endParaRPr kumimoji="1" lang="en-US" altLang="zh-CN" sz="1000" dirty="0">
              <a:solidFill>
                <a:srgbClr val="0070C0"/>
              </a:solidFill>
              <a:latin typeface="Arial" panose="020B0604020202020204" pitchFamily="34" charset="0"/>
              <a:sym typeface="+mn-ea"/>
            </a:endParaRPr>
          </a:p>
          <a:p>
            <a:pPr marL="742950" lvl="1" indent="-285750" algn="l" eaLnBrk="1" latinLnBrk="0" hangingPunct="1">
              <a:spcBef>
                <a:spcPts val="600"/>
              </a:spcBef>
              <a:spcAft>
                <a:spcPts val="600"/>
              </a:spcAft>
              <a:buClrTx/>
              <a:buSzTx/>
              <a:buFont typeface="Arial" panose="020B0604020202020204" pitchFamily="34" charset="0"/>
              <a:buChar char="•"/>
            </a:pPr>
            <a:r>
              <a:rPr kumimoji="1" lang="en-US" altLang="zh-CN" sz="1000" dirty="0">
                <a:solidFill>
                  <a:srgbClr val="0070C0"/>
                </a:solidFill>
                <a:latin typeface="Arial" panose="020B0604020202020204" pitchFamily="34" charset="0"/>
                <a:sym typeface="+mn-ea"/>
              </a:rPr>
              <a:t>Example bands: n77/n78/n79</a:t>
            </a:r>
            <a:endParaRPr lang="en-US" altLang="zh-CN" sz="1400" dirty="0" smtClean="0">
              <a:solidFill>
                <a:schemeClr val="tx1"/>
              </a:solidFill>
              <a:latin typeface="Arial" panose="020B0604020202020204" pitchFamily="34" charset="0"/>
              <a:sym typeface="+mn-ea"/>
            </a:endParaRPr>
          </a:p>
          <a:p>
            <a:pPr marL="0" lvl="1" indent="-285750" algn="l" eaLnBrk="1" latinLnBrk="0" hangingPunct="1">
              <a:spcBef>
                <a:spcPts val="600"/>
              </a:spcBef>
              <a:spcAft>
                <a:spcPts val="600"/>
              </a:spcAft>
              <a:buClrTx/>
              <a:buSzTx/>
              <a:buFont typeface="Wingdings" panose="05000000000000000000" charset="0"/>
              <a:buChar char="p"/>
            </a:pPr>
            <a:r>
              <a:rPr kumimoji="1" lang="en-US" altLang="zh-CN" sz="1400" dirty="0">
                <a:solidFill>
                  <a:srgbClr val="0070C0"/>
                </a:solidFill>
                <a:latin typeface="Arial" panose="020B0604020202020204" pitchFamily="34" charset="0"/>
                <a:sym typeface="+mn-ea"/>
              </a:rPr>
              <a:t>3Tx(1Tx+2Tx inter-band NR CA/DC) for handheld UE</a:t>
            </a:r>
            <a:endParaRPr kumimoji="1" lang="en-US" altLang="zh-CN" sz="1400" dirty="0">
              <a:solidFill>
                <a:srgbClr val="0070C0"/>
              </a:solidFill>
              <a:latin typeface="Arial" panose="020B0604020202020204" pitchFamily="34" charset="0"/>
              <a:cs typeface="Arial" panose="020B0604020202020204" pitchFamily="34" charset="0"/>
            </a:endParaRPr>
          </a:p>
          <a:p>
            <a:pPr marL="742950" lvl="1" indent="-285750" algn="l" eaLnBrk="1" latinLnBrk="0" hangingPunct="1">
              <a:spcBef>
                <a:spcPts val="600"/>
              </a:spcBef>
              <a:spcAft>
                <a:spcPts val="600"/>
              </a:spcAft>
              <a:buClrTx/>
              <a:buSzTx/>
              <a:buFont typeface="Arial" panose="020B0604020202020204" pitchFamily="34" charset="0"/>
              <a:buChar char="•"/>
            </a:pPr>
            <a:r>
              <a:rPr kumimoji="1" lang="en-US" altLang="zh-CN" sz="1000" dirty="0">
                <a:solidFill>
                  <a:srgbClr val="0070C0"/>
                </a:solidFill>
                <a:latin typeface="Arial" panose="020B0604020202020204" pitchFamily="34" charset="0"/>
                <a:sym typeface="+mn-ea"/>
              </a:rPr>
              <a:t>In R18 3Tx/4Rx WI, it included one of the objectives on study the applicable 3Tx requirements for handheld UE. However, in terms of the RAN4’s agreements, it was agreed that 3Tx requirements are restricted to FWA UE in R18. </a:t>
            </a:r>
            <a:endParaRPr kumimoji="1" lang="en-US" altLang="zh-CN" sz="1200" dirty="0">
              <a:solidFill>
                <a:srgbClr val="0070C0"/>
              </a:solidFill>
              <a:latin typeface="Arial" panose="020B0604020202020204" pitchFamily="34" charset="0"/>
              <a:cs typeface="Arial" panose="020B0604020202020204" pitchFamily="34" charset="0"/>
              <a:sym typeface="+mn-ea"/>
            </a:endParaRPr>
          </a:p>
          <a:p>
            <a:pPr marL="0" lvl="1" indent="-285750" algn="l" eaLnBrk="1" latinLnBrk="0" hangingPunct="1">
              <a:spcBef>
                <a:spcPts val="600"/>
              </a:spcBef>
              <a:spcAft>
                <a:spcPts val="600"/>
              </a:spcAft>
              <a:buClrTx/>
              <a:buSzTx/>
              <a:buFont typeface="Wingdings" panose="05000000000000000000" charset="0"/>
              <a:buChar char="p"/>
            </a:pPr>
            <a:r>
              <a:rPr kumimoji="1" lang="en-US" altLang="zh-CN" sz="1400" dirty="0">
                <a:solidFill>
                  <a:srgbClr val="0070C0"/>
                </a:solidFill>
                <a:latin typeface="Arial" panose="020B0604020202020204" pitchFamily="34" charset="0"/>
                <a:sym typeface="+mn-ea"/>
              </a:rPr>
              <a:t>3MHz+Other BW for intra-band contiguous CA to meet the market demand for irregular channel bandwidth</a:t>
            </a:r>
            <a:endParaRPr kumimoji="1" lang="en-US" altLang="zh-CN" sz="1400" dirty="0">
              <a:solidFill>
                <a:srgbClr val="0070C0"/>
              </a:solidFill>
              <a:latin typeface="Arial" panose="020B0604020202020204" pitchFamily="34" charset="0"/>
              <a:cs typeface="Arial" panose="020B0604020202020204" pitchFamily="34" charset="0"/>
            </a:endParaRPr>
          </a:p>
          <a:p>
            <a:pPr marL="742950" lvl="1" indent="-285750" algn="l" eaLnBrk="1" latinLnBrk="0" hangingPunct="1">
              <a:spcBef>
                <a:spcPts val="600"/>
              </a:spcBef>
              <a:spcAft>
                <a:spcPts val="600"/>
              </a:spcAft>
              <a:buClrTx/>
              <a:buSzTx/>
              <a:buFont typeface="Arial" panose="020B0604020202020204" pitchFamily="34" charset="0"/>
              <a:buChar char="•"/>
            </a:pPr>
            <a:endParaRPr lang="en-US" altLang="zh-CN" sz="1400" dirty="0" smtClean="0">
              <a:solidFill>
                <a:schemeClr val="tx1"/>
              </a:solidFill>
              <a:latin typeface="Arial" panose="020B0604020202020204" pitchFamily="34" charset="0"/>
              <a:cs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smtClean="0">
              <a:solidFill>
                <a:schemeClr val="tx1"/>
              </a:solidFill>
              <a:latin typeface="Arial" panose="020B0604020202020204" pitchFamily="34" charset="0"/>
              <a:cs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smtClean="0">
                <a:latin typeface="Arial" panose="020B0604020202020204" pitchFamily="34" charset="0"/>
                <a:cs typeface="Arial" panose="020B0604020202020204" pitchFamily="34" charset="0"/>
                <a:sym typeface="+mn-ea"/>
              </a:rPr>
              <a:t>Non-Spectrum related WID in Rel-19</a:t>
            </a:r>
            <a:br>
              <a:rPr lang="en-US" altLang="zh-CN" smtClean="0">
                <a:latin typeface="Arial" panose="020B0604020202020204" pitchFamily="34" charset="0"/>
                <a:cs typeface="Arial" panose="020B0604020202020204" pitchFamily="34" charset="0"/>
                <a:sym typeface="+mn-ea"/>
              </a:rPr>
            </a:b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348615" y="755015"/>
            <a:ext cx="8068945" cy="3986530"/>
          </a:xfrm>
          <a:prstGeom prst="rect">
            <a:avLst/>
          </a:prstGeom>
        </p:spPr>
        <p:txBody>
          <a:bodyPr vert="horz" wrap="square" lIns="0" tIns="0" rIns="0" bIns="0" rtlCol="0" anchor="t">
            <a:noAutofit/>
          </a:bodyPr>
          <a:lstStyle/>
          <a:p>
            <a:pPr marL="0" lvl="1" indent="-285750">
              <a:spcAft>
                <a:spcPts val="600"/>
              </a:spcAft>
              <a:buFont typeface="Wingdings" panose="05000000000000000000" charset="0"/>
              <a:buChar char="p"/>
            </a:pPr>
            <a:r>
              <a:rPr kumimoji="1" lang="en-US" altLang="zh-CN" sz="1400" dirty="0">
                <a:solidFill>
                  <a:srgbClr val="0070C0"/>
                </a:solidFill>
                <a:latin typeface="Arial" panose="020B0604020202020204" pitchFamily="34" charset="0"/>
                <a:sym typeface="+mn-ea"/>
              </a:rPr>
              <a:t>FR2-1 256QAM for PC3</a:t>
            </a:r>
            <a:endParaRPr kumimoji="1" lang="en-US" altLang="zh-CN" sz="1400" dirty="0">
              <a:solidFill>
                <a:srgbClr val="0070C0"/>
              </a:solidFill>
              <a:latin typeface="Arial" panose="020B0604020202020204" pitchFamily="34" charset="0"/>
              <a:cs typeface="Arial" panose="020B0604020202020204" pitchFamily="34" charset="0"/>
              <a:sym typeface="+mn-ea"/>
            </a:endParaRPr>
          </a:p>
          <a:p>
            <a:pPr marL="742950" lvl="1" indent="-285750" eaLnBrk="1" latinLnBrk="0" hangingPunct="1">
              <a:spcBef>
                <a:spcPts val="600"/>
              </a:spcBef>
              <a:spcAft>
                <a:spcPts val="600"/>
              </a:spcAft>
              <a:buFont typeface="Arial" panose="020B0604020202020204" pitchFamily="34" charset="0"/>
              <a:buChar char="•"/>
            </a:pPr>
            <a:r>
              <a:rPr kumimoji="1" lang="en-US" altLang="zh-CN" sz="1000" dirty="0">
                <a:solidFill>
                  <a:srgbClr val="0070C0"/>
                </a:solidFill>
                <a:latin typeface="Arial" panose="020B0604020202020204" pitchFamily="34" charset="0"/>
                <a:sym typeface="+mn-ea"/>
              </a:rPr>
              <a:t>In Rel-18, FR2-1 256QAM for PC1/2/5 is first priority while for PC3 is second priority, and the work for RF requirements mainly focus on PC1/2/5 in Rel-18. If work for FR2-1 256QAM PC3 UE are not completed in Rel18, then it should be included in Rel-19.</a:t>
            </a:r>
            <a:endParaRPr kumimoji="1" lang="en-US" altLang="zh-CN" sz="1200" dirty="0">
              <a:solidFill>
                <a:srgbClr val="0070C0"/>
              </a:solidFill>
              <a:latin typeface="Arial" panose="020B0604020202020204" pitchFamily="34" charset="0"/>
              <a:cs typeface="Arial" panose="020B0604020202020204" pitchFamily="34" charset="0"/>
              <a:sym typeface="+mn-ea"/>
            </a:endParaRPr>
          </a:p>
          <a:p>
            <a:pPr lvl="1" indent="0" eaLnBrk="1" latinLnBrk="0" hangingPunct="1">
              <a:spcBef>
                <a:spcPts val="600"/>
              </a:spcBef>
              <a:spcAft>
                <a:spcPts val="600"/>
              </a:spcAft>
              <a:buFont typeface="Arial" panose="020B0604020202020204" pitchFamily="34" charset="0"/>
              <a:buChar char="•"/>
            </a:pPr>
            <a:endParaRPr lang="en-US" altLang="zh-CN" sz="1400" dirty="0" smtClean="0">
              <a:solidFill>
                <a:schemeClr val="tx1"/>
              </a:solidFill>
              <a:latin typeface="Arial" panose="020B0604020202020204" pitchFamily="34" charset="0"/>
              <a:cs typeface="Arial" panose="020B0604020202020204" pitchFamily="34" charset="0"/>
            </a:endParaRPr>
          </a:p>
          <a:p>
            <a:pPr lvl="1" indent="0" eaLnBrk="1" latinLnBrk="0" hangingPunct="1">
              <a:spcBef>
                <a:spcPts val="600"/>
              </a:spcBef>
              <a:spcAft>
                <a:spcPts val="600"/>
              </a:spcAft>
              <a:buFont typeface="Arial" panose="020B0604020202020204" pitchFamily="34" charset="0"/>
              <a:buNone/>
            </a:pPr>
            <a:endParaRPr lang="en-US" altLang="zh-CN" sz="1400" dirty="0" smtClean="0">
              <a:solidFill>
                <a:schemeClr val="tx1"/>
              </a:solidFill>
              <a:latin typeface="Arial" panose="020B0604020202020204" pitchFamily="34" charset="0"/>
              <a:cs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smtClean="0">
              <a:solidFill>
                <a:schemeClr val="tx1"/>
              </a:solidFill>
              <a:latin typeface="Arial" panose="020B0604020202020204" pitchFamily="34" charset="0"/>
              <a:cs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
        <p:nvSpPr>
          <p:cNvPr id="7" name="文本框 6"/>
          <p:cNvSpPr txBox="1"/>
          <p:nvPr/>
        </p:nvSpPr>
        <p:spPr>
          <a:xfrm>
            <a:off x="1019175" y="4424680"/>
            <a:ext cx="7172325" cy="459105"/>
          </a:xfrm>
          <a:prstGeom prst="rect">
            <a:avLst/>
          </a:prstGeom>
        </p:spPr>
        <p:txBody>
          <a:bodyPr vert="horz" lIns="0" tIns="0" rIns="0" bIns="0" rtlCol="0" anchor="t">
            <a:noAutofit/>
          </a:bodyPr>
          <a:p>
            <a:r>
              <a:rPr kumimoji="1" lang="zh-CN" altLang="en-US" sz="800" dirty="0" smtClean="0">
                <a:latin typeface="Arial" panose="020B0604020202020204" pitchFamily="34" charset="0"/>
                <a:sym typeface="+mn-ea"/>
              </a:rPr>
              <a:t>PC3 is also feasible if the operating SNR is not higher than 28dB for 29GHz.</a:t>
            </a:r>
            <a:endParaRPr kumimoji="1" lang="zh-CN" altLang="en-US" sz="800" dirty="0" smtClean="0">
              <a:latin typeface="Arial" panose="020B0604020202020204" pitchFamily="34" charset="0"/>
            </a:endParaRPr>
          </a:p>
          <a:p>
            <a:r>
              <a:rPr kumimoji="1" lang="zh-CN" altLang="en-US" sz="800" dirty="0" smtClean="0">
                <a:latin typeface="Arial" panose="020B0604020202020204" pitchFamily="34" charset="0"/>
                <a:sym typeface="+mn-ea"/>
              </a:rPr>
              <a:t>For 29GHz_ Urban Macro：More than 10% UE can achieve above </a:t>
            </a:r>
            <a:r>
              <a:rPr kumimoji="1" lang="en-US" altLang="zh-CN" sz="800" dirty="0" smtClean="0">
                <a:latin typeface="Arial" panose="020B0604020202020204" pitchFamily="34" charset="0"/>
                <a:sym typeface="+mn-ea"/>
              </a:rPr>
              <a:t>28</a:t>
            </a:r>
            <a:r>
              <a:rPr kumimoji="1" lang="zh-CN" altLang="en-US" sz="800" dirty="0" smtClean="0">
                <a:latin typeface="Arial" panose="020B0604020202020204" pitchFamily="34" charset="0"/>
                <a:sym typeface="+mn-ea"/>
              </a:rPr>
              <a:t>dB SINR for PC3.</a:t>
            </a:r>
            <a:endParaRPr kumimoji="1" lang="zh-CN" altLang="en-US" sz="800" dirty="0" smtClean="0">
              <a:latin typeface="Arial" panose="020B0604020202020204" pitchFamily="34" charset="0"/>
            </a:endParaRPr>
          </a:p>
          <a:p>
            <a:r>
              <a:rPr kumimoji="1" lang="zh-CN" altLang="en-US" sz="800" dirty="0" smtClean="0">
                <a:latin typeface="Arial" panose="020B0604020202020204" pitchFamily="34" charset="0"/>
                <a:sym typeface="+mn-ea"/>
              </a:rPr>
              <a:t>For 29GHz_ Indoor：More than 80% UE can achieve above </a:t>
            </a:r>
            <a:r>
              <a:rPr kumimoji="1" lang="en-US" altLang="zh-CN" sz="800" dirty="0" smtClean="0">
                <a:latin typeface="Arial" panose="020B0604020202020204" pitchFamily="34" charset="0"/>
                <a:sym typeface="+mn-ea"/>
              </a:rPr>
              <a:t>28</a:t>
            </a:r>
            <a:r>
              <a:rPr kumimoji="1" lang="zh-CN" altLang="en-US" sz="800" dirty="0" smtClean="0">
                <a:latin typeface="Arial" panose="020B0604020202020204" pitchFamily="34" charset="0"/>
                <a:sym typeface="+mn-ea"/>
              </a:rPr>
              <a:t>dB SINR for PC3.</a:t>
            </a:r>
            <a:endParaRPr kumimoji="1" lang="zh-CN" altLang="en-US" sz="800" dirty="0" smtClean="0">
              <a:latin typeface="Arial" panose="020B0604020202020204" pitchFamily="34" charset="0"/>
            </a:endParaRPr>
          </a:p>
        </p:txBody>
      </p:sp>
      <p:pic>
        <p:nvPicPr>
          <p:cNvPr id="5" name="图片 4"/>
          <p:cNvPicPr>
            <a:picLocks noChangeAspect="1"/>
          </p:cNvPicPr>
          <p:nvPr/>
        </p:nvPicPr>
        <p:blipFill>
          <a:blip r:embed="rId1"/>
          <a:srcRect l="4552" t="1687" r="7312" b="350"/>
          <a:stretch>
            <a:fillRect/>
          </a:stretch>
        </p:blipFill>
        <p:spPr>
          <a:xfrm>
            <a:off x="4655185" y="1681480"/>
            <a:ext cx="3373755" cy="2645410"/>
          </a:xfrm>
          <a:prstGeom prst="rect">
            <a:avLst/>
          </a:prstGeom>
          <a:noFill/>
          <a:ln>
            <a:noFill/>
          </a:ln>
        </p:spPr>
      </p:pic>
      <p:pic>
        <p:nvPicPr>
          <p:cNvPr id="9" name="图片 5"/>
          <p:cNvPicPr>
            <a:picLocks noChangeAspect="1"/>
          </p:cNvPicPr>
          <p:nvPr/>
        </p:nvPicPr>
        <p:blipFill>
          <a:blip r:embed="rId2"/>
          <a:srcRect l="4110" t="2164" r="7646"/>
          <a:stretch>
            <a:fillRect/>
          </a:stretch>
        </p:blipFill>
        <p:spPr>
          <a:xfrm>
            <a:off x="926465" y="1681480"/>
            <a:ext cx="3449955" cy="26574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dirty="0">
                <a:latin typeface="Arial" panose="020B0604020202020204" pitchFamily="34" charset="0"/>
                <a:cs typeface="Arial" panose="020B0604020202020204" pitchFamily="34" charset="0"/>
              </a:rPr>
              <a:t>UE RRM related </a:t>
            </a:r>
            <a:r>
              <a:rPr lang="en-US" altLang="zh-CN">
                <a:latin typeface="Arial" panose="020B0604020202020204" pitchFamily="34" charset="0"/>
                <a:cs typeface="Arial" panose="020B0604020202020204" pitchFamily="34" charset="0"/>
                <a:sym typeface="+mn-ea"/>
              </a:rPr>
              <a:t>evolution in Rel-19</a:t>
            </a:r>
            <a:r>
              <a:rPr lang="en-US" altLang="zh-CN" dirty="0">
                <a:latin typeface="Arial" panose="020B0604020202020204" pitchFamily="34" charset="0"/>
                <a:cs typeface="Arial" panose="020B0604020202020204" pitchFamily="34" charset="0"/>
              </a:rPr>
              <a:t> </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755" y="647065"/>
            <a:ext cx="8068945" cy="3887470"/>
          </a:xfrm>
          <a:prstGeom prst="rect">
            <a:avLst/>
          </a:prstGeom>
        </p:spPr>
        <p:txBody>
          <a:bodyPr vert="horz" wrap="square" lIns="0" tIns="0" rIns="0" bIns="0" rtlCol="0" anchor="t">
            <a:noAutofit/>
          </a:bodyPr>
          <a:lstStyle/>
          <a:p>
            <a:pPr marL="0" indent="0">
              <a:spcAft>
                <a:spcPts val="600"/>
              </a:spcAft>
              <a:buFont typeface="Wingdings" panose="05000000000000000000" pitchFamily="2" charset="2"/>
              <a:buNone/>
            </a:pPr>
            <a:endParaRPr kumimoji="1" lang="en-US" altLang="zh-CN" sz="1400" dirty="0">
              <a:solidFill>
                <a:srgbClr val="0070C0"/>
              </a:solidFill>
              <a:latin typeface="Arial" panose="020B0604020202020204" pitchFamily="34" charset="0"/>
            </a:endParaRPr>
          </a:p>
          <a:p>
            <a:pPr marL="285750" indent="-285750" algn="l">
              <a:spcAft>
                <a:spcPts val="600"/>
              </a:spcAft>
              <a:buClrTx/>
              <a:buSzTx/>
              <a:buFont typeface="Wingdings" panose="05000000000000000000" pitchFamily="2" charset="2"/>
              <a:buChar char="p"/>
            </a:pPr>
            <a:r>
              <a:rPr kumimoji="1" lang="en-US" altLang="zh-CN" sz="1400" dirty="0">
                <a:solidFill>
                  <a:srgbClr val="0070C0"/>
                </a:solidFill>
                <a:latin typeface="Arial" panose="020B0604020202020204" pitchFamily="34" charset="0"/>
                <a:sym typeface="+mn-ea"/>
              </a:rPr>
              <a:t>For R18 FR2 UE, the existing requirements for RLM and BFD is highly related with Rx beam numbers and T</a:t>
            </a:r>
            <a:r>
              <a:rPr kumimoji="1" lang="en-US" altLang="zh-CN" sz="1400" baseline="-25000" dirty="0">
                <a:solidFill>
                  <a:srgbClr val="0070C0"/>
                </a:solidFill>
                <a:latin typeface="Arial" panose="020B0604020202020204" pitchFamily="34" charset="0"/>
                <a:sym typeface="+mn-ea"/>
              </a:rPr>
              <a:t>DRX</a:t>
            </a:r>
            <a:r>
              <a:rPr kumimoji="1" lang="en-US" altLang="zh-CN" sz="1400" dirty="0">
                <a:solidFill>
                  <a:srgbClr val="0070C0"/>
                </a:solidFill>
                <a:latin typeface="Arial" panose="020B0604020202020204" pitchFamily="34" charset="0"/>
                <a:sym typeface="+mn-ea"/>
              </a:rPr>
              <a:t>. Especially when DRX is larger than 320ms with 8 Rx beams, side condition might have already changed a lot due to UE mobility or UE rotation related behavior. It is necessary shorten the evaluation period for long DRX cycles. </a:t>
            </a:r>
            <a:endParaRPr kumimoji="1" lang="en-US" altLang="zh-CN" sz="1400" dirty="0">
              <a:solidFill>
                <a:srgbClr val="0070C0"/>
              </a:solidFill>
              <a:latin typeface="Arial" panose="020B0604020202020204" pitchFamily="34" charset="0"/>
              <a:sym typeface="+mn-ea"/>
            </a:endParaRPr>
          </a:p>
          <a:p>
            <a:pPr marL="742950" lvl="1" indent="-285750" algn="l">
              <a:spcAft>
                <a:spcPts val="600"/>
              </a:spcAft>
              <a:buClrTx/>
              <a:buSzTx/>
              <a:buFont typeface="Arial" panose="020B0604020202020204" pitchFamily="34" charset="0"/>
              <a:buChar char="•"/>
            </a:pPr>
            <a:r>
              <a:rPr kumimoji="1" lang="en-US" altLang="zh-CN" sz="1200" dirty="0">
                <a:solidFill>
                  <a:srgbClr val="0070C0"/>
                </a:solidFill>
                <a:latin typeface="Arial" panose="020B0604020202020204" pitchFamily="34" charset="0"/>
                <a:sym typeface="+mn-ea"/>
              </a:rPr>
              <a:t>Reducing Rx beam numbers</a:t>
            </a:r>
            <a:endParaRPr kumimoji="1" lang="en-US" altLang="zh-CN" sz="1200" dirty="0">
              <a:solidFill>
                <a:schemeClr val="tx2">
                  <a:lumMod val="60000"/>
                  <a:lumOff val="40000"/>
                </a:schemeClr>
              </a:solidFill>
              <a:latin typeface="Arial" panose="020B0604020202020204" pitchFamily="34" charset="0"/>
              <a:sym typeface="+mn-ea"/>
            </a:endParaRPr>
          </a:p>
          <a:p>
            <a:pPr marL="742950" lvl="1" indent="-285750" algn="l">
              <a:spcAft>
                <a:spcPts val="600"/>
              </a:spcAft>
              <a:buClrTx/>
              <a:buSzTx/>
              <a:buFont typeface="Arial" panose="020B0604020202020204" pitchFamily="34" charset="0"/>
              <a:buChar char="•"/>
            </a:pPr>
            <a:r>
              <a:rPr kumimoji="1" lang="en-US" altLang="zh-CN" sz="1200" dirty="0">
                <a:solidFill>
                  <a:srgbClr val="0070C0"/>
                </a:solidFill>
                <a:latin typeface="Arial" panose="020B0604020202020204" pitchFamily="34" charset="0"/>
                <a:sym typeface="+mn-ea"/>
              </a:rPr>
              <a:t>Withdraw from the long DRX cycle based on  network configured measurement threshold</a:t>
            </a:r>
            <a:endParaRPr kumimoji="1" lang="en-US" altLang="zh-CN" sz="1200" dirty="0">
              <a:solidFill>
                <a:srgbClr val="FF0000"/>
              </a:solidFill>
              <a:latin typeface="Arial" panose="020B0604020202020204" pitchFamily="34" charset="0"/>
              <a:sym typeface="+mn-ea"/>
            </a:endParaRPr>
          </a:p>
          <a:p>
            <a:pPr marL="285750" lvl="0" indent="-285750" algn="l">
              <a:spcAft>
                <a:spcPts val="600"/>
              </a:spcAft>
              <a:buClrTx/>
              <a:buSzTx/>
              <a:buFont typeface="Wingdings" panose="05000000000000000000" charset="0"/>
              <a:buChar char="p"/>
            </a:pPr>
            <a:r>
              <a:rPr kumimoji="1" lang="en-US" altLang="zh-CN" sz="1400" dirty="0">
                <a:solidFill>
                  <a:srgbClr val="0070C0"/>
                </a:solidFill>
                <a:latin typeface="Arial" panose="020B0604020202020204" pitchFamily="34" charset="0"/>
                <a:sym typeface="+mn-ea"/>
              </a:rPr>
              <a:t>The same story also applies for BFD detection delay, similar approach as mentioned for RLM enhancement could also been applied</a:t>
            </a:r>
            <a:endParaRPr kumimoji="1" lang="en-US" altLang="zh-CN" sz="1400" dirty="0">
              <a:solidFill>
                <a:srgbClr val="FF0000"/>
              </a:solidFill>
              <a:latin typeface="Arial" panose="020B0604020202020204" pitchFamily="34" charset="0"/>
              <a:sym typeface="+mn-ea"/>
            </a:endParaRPr>
          </a:p>
          <a:p>
            <a:pPr marL="285750" indent="-285750" algn="l">
              <a:spcAft>
                <a:spcPts val="600"/>
              </a:spcAft>
              <a:buClrTx/>
              <a:buSzTx/>
              <a:buFont typeface="Wingdings" panose="05000000000000000000" pitchFamily="2" charset="2"/>
              <a:buChar char="p"/>
            </a:pPr>
            <a:r>
              <a:rPr kumimoji="1" lang="en-US" altLang="zh-CN" sz="1400" dirty="0">
                <a:solidFill>
                  <a:srgbClr val="0070C0"/>
                </a:solidFill>
                <a:latin typeface="Arial" panose="020B0604020202020204" pitchFamily="34" charset="0"/>
                <a:sym typeface="+mn-ea"/>
              </a:rPr>
              <a:t>Proposal: to reduce RLM and BFD evaluation period for FR2 UE by reducing Rx beam numbers or withdraw from the long DRX cycle based on network configured measurement threshold or both alternatives;</a:t>
            </a:r>
            <a:endParaRPr kumimoji="1" lang="en-US" altLang="zh-CN" sz="1400" dirty="0">
              <a:solidFill>
                <a:srgbClr val="0070C0"/>
              </a:solidFill>
              <a:latin typeface="Arial" panose="020B0604020202020204" pitchFamily="34" charset="0"/>
              <a:sym typeface="+mn-ea"/>
            </a:endParaRPr>
          </a:p>
          <a:p>
            <a:pPr marL="285750" indent="-285750">
              <a:buFont typeface="Arial" panose="020B0604020202020204" pitchFamily="34" charset="0"/>
              <a:buChar char="•"/>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dirty="0">
                <a:latin typeface="Arial" panose="020B0604020202020204" pitchFamily="34" charset="0"/>
                <a:cs typeface="Arial" panose="020B0604020202020204" pitchFamily="34" charset="0"/>
              </a:rPr>
              <a:t>UE RRM related </a:t>
            </a:r>
            <a:r>
              <a:rPr lang="en-US" altLang="zh-CN">
                <a:latin typeface="Arial" panose="020B0604020202020204" pitchFamily="34" charset="0"/>
                <a:cs typeface="Arial" panose="020B0604020202020204" pitchFamily="34" charset="0"/>
                <a:sym typeface="+mn-ea"/>
              </a:rPr>
              <a:t>evolution in Rel-19</a:t>
            </a:r>
            <a:r>
              <a:rPr lang="en-US" altLang="zh-CN" dirty="0">
                <a:latin typeface="Arial" panose="020B0604020202020204" pitchFamily="34" charset="0"/>
                <a:cs typeface="Arial" panose="020B0604020202020204" pitchFamily="34" charset="0"/>
              </a:rPr>
              <a:t> </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755" y="647065"/>
            <a:ext cx="8068945" cy="3615055"/>
          </a:xfrm>
          <a:prstGeom prst="rect">
            <a:avLst/>
          </a:prstGeom>
        </p:spPr>
        <p:txBody>
          <a:bodyPr vert="horz" wrap="square" lIns="0" tIns="0" rIns="0" bIns="0" rtlCol="0" anchor="t">
            <a:noAutofit/>
          </a:bodyPr>
          <a:lstStyle/>
          <a:p>
            <a:pPr marL="0" indent="0">
              <a:spcAft>
                <a:spcPts val="600"/>
              </a:spcAft>
              <a:buFont typeface="Wingdings" panose="05000000000000000000" pitchFamily="2" charset="2"/>
              <a:buNone/>
            </a:pPr>
            <a:endParaRPr kumimoji="1" lang="en-US" altLang="zh-CN" sz="1400" strike="sngStrike" dirty="0">
              <a:solidFill>
                <a:srgbClr val="0070C0"/>
              </a:solidFill>
              <a:uFillTx/>
              <a:latin typeface="Arial" panose="020B0604020202020204" pitchFamily="34" charset="0"/>
              <a:sym typeface="+mn-ea"/>
            </a:endParaRPr>
          </a:p>
          <a:p>
            <a:pPr marL="285750" indent="-285750">
              <a:buFont typeface="Wingdings" panose="05000000000000000000" charset="0"/>
              <a:buChar char="p"/>
            </a:pPr>
            <a:r>
              <a:rPr kumimoji="1" lang="en-US" altLang="zh-CN" sz="1400" dirty="0">
                <a:solidFill>
                  <a:srgbClr val="0070C0"/>
                </a:solidFill>
                <a:latin typeface="Arial" panose="020B0604020202020204" pitchFamily="34" charset="0"/>
                <a:sym typeface="+mn-ea"/>
              </a:rPr>
              <a:t>In Rel-18, multi-panel to enhance the MIMO layer and L1 measurement was supported. In fact, the RRM measurement could be further improved for UE capable of simultaneous multi-panel reception, such as</a:t>
            </a:r>
            <a:endParaRPr kumimoji="1" lang="en-US" altLang="zh-CN" sz="1400" dirty="0">
              <a:solidFill>
                <a:schemeClr val="tx2">
                  <a:lumMod val="60000"/>
                  <a:lumOff val="40000"/>
                </a:schemeClr>
              </a:solidFill>
              <a:latin typeface="Arial" panose="020B0604020202020204" pitchFamily="34" charset="0"/>
              <a:sym typeface="+mn-ea"/>
            </a:endParaRPr>
          </a:p>
          <a:p>
            <a:pPr marL="742950" lvl="1" indent="-285750">
              <a:buFont typeface="Arial" panose="020B0604020202020204" pitchFamily="34" charset="0"/>
              <a:buChar char="•"/>
            </a:pPr>
            <a:r>
              <a:rPr kumimoji="1" lang="en-US" altLang="zh-CN" sz="1400" dirty="0">
                <a:solidFill>
                  <a:srgbClr val="0070C0"/>
                </a:solidFill>
                <a:latin typeface="Arial" panose="020B0604020202020204" pitchFamily="34" charset="0"/>
                <a:sym typeface="+mn-ea"/>
              </a:rPr>
              <a:t>Rx beam sweeping reduction</a:t>
            </a:r>
            <a:endParaRPr kumimoji="1" lang="en-US" altLang="zh-CN" sz="1400" dirty="0">
              <a:solidFill>
                <a:srgbClr val="0070C0"/>
              </a:solidFill>
              <a:latin typeface="Arial" panose="020B0604020202020204" pitchFamily="34" charset="0"/>
              <a:sym typeface="+mn-ea"/>
            </a:endParaRPr>
          </a:p>
          <a:p>
            <a:pPr marL="742950" lvl="1" indent="-285750">
              <a:buFont typeface="Arial" panose="020B0604020202020204" pitchFamily="34" charset="0"/>
              <a:buChar char="•"/>
            </a:pPr>
            <a:r>
              <a:rPr kumimoji="1" lang="en-US" altLang="zh-CN" sz="1400" dirty="0">
                <a:solidFill>
                  <a:srgbClr val="0070C0"/>
                </a:solidFill>
                <a:latin typeface="Arial" panose="020B0604020202020204" pitchFamily="34" charset="0"/>
                <a:sym typeface="+mn-ea"/>
              </a:rPr>
              <a:t>measurement restriction relaxation</a:t>
            </a:r>
            <a:endParaRPr kumimoji="1" lang="en-US" altLang="zh-CN" sz="1400" dirty="0">
              <a:solidFill>
                <a:srgbClr val="0070C0"/>
              </a:solidFill>
              <a:latin typeface="Arial" panose="020B0604020202020204" pitchFamily="34" charset="0"/>
              <a:sym typeface="+mn-ea"/>
            </a:endParaRPr>
          </a:p>
          <a:p>
            <a:pPr marL="742950" lvl="1" indent="-285750">
              <a:buFont typeface="Arial" panose="020B0604020202020204" pitchFamily="34" charset="0"/>
              <a:buChar char="•"/>
            </a:pPr>
            <a:r>
              <a:rPr kumimoji="1" lang="en-US" altLang="zh-CN" sz="1400" dirty="0">
                <a:solidFill>
                  <a:srgbClr val="0070C0"/>
                </a:solidFill>
                <a:latin typeface="Arial" panose="020B0604020202020204" pitchFamily="34" charset="0"/>
                <a:sym typeface="+mn-ea"/>
              </a:rPr>
              <a:t>group-based reporting mechanism can be further triggered</a:t>
            </a:r>
            <a:endParaRPr kumimoji="1" lang="en-US" altLang="zh-CN" sz="1400" dirty="0">
              <a:solidFill>
                <a:schemeClr val="tx2">
                  <a:lumMod val="60000"/>
                  <a:lumOff val="40000"/>
                </a:schemeClr>
              </a:solidFill>
              <a:latin typeface="Arial" panose="020B0604020202020204" pitchFamily="34" charset="0"/>
              <a:sym typeface="+mn-ea"/>
            </a:endParaRPr>
          </a:p>
          <a:p>
            <a:pPr marL="285750" indent="-285750">
              <a:buFont typeface="Wingdings" panose="05000000000000000000" charset="0"/>
              <a:buChar char="p"/>
            </a:pPr>
            <a:endParaRPr lang="en-US" altLang="en-US" sz="1400" b="1" dirty="0">
              <a:sym typeface="+mn-ea"/>
            </a:endParaRPr>
          </a:p>
          <a:p>
            <a:pPr marL="285750" indent="-285750" algn="l">
              <a:buClrTx/>
              <a:buSzTx/>
              <a:buFont typeface="Wingdings" panose="05000000000000000000" charset="0"/>
              <a:buChar char="p"/>
            </a:pPr>
            <a:r>
              <a:rPr kumimoji="1" lang="en-US" altLang="zh-CN" sz="1400" dirty="0">
                <a:solidFill>
                  <a:srgbClr val="0070C0"/>
                </a:solidFill>
                <a:latin typeface="Arial" panose="020B0604020202020204" pitchFamily="34" charset="0"/>
                <a:sym typeface="+mn-ea"/>
              </a:rPr>
              <a:t>Proposal: RRM measurement enhancement is expected by applying simultaneous multi-panel reception.</a:t>
            </a:r>
            <a:endParaRPr kumimoji="1" lang="en-US" altLang="zh-CN" sz="1400" dirty="0">
              <a:solidFill>
                <a:srgbClr val="0070C0"/>
              </a:solidFill>
              <a:latin typeface="Arial" panose="020B0604020202020204" pitchFamily="34" charset="0"/>
              <a:sym typeface="+mn-ea"/>
            </a:endParaRPr>
          </a:p>
          <a:p>
            <a:pPr marL="0" indent="0">
              <a:buFont typeface="Arial" panose="020B0604020202020204" pitchFamily="34" charset="0"/>
              <a:buNone/>
            </a:pPr>
            <a:endParaRPr lang="en-US" altLang="en-US" sz="1400" dirty="0">
              <a:sym typeface="+mn-ea"/>
            </a:endParaRPr>
          </a:p>
          <a:p>
            <a:pPr marL="285750" indent="-285750">
              <a:buFont typeface="Arial" panose="020B0604020202020204" pitchFamily="34" charset="0"/>
              <a:buChar char="•"/>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dirty="0">
                <a:latin typeface="Arial" panose="020B0604020202020204" pitchFamily="34" charset="0"/>
                <a:cs typeface="Arial" panose="020B0604020202020204" pitchFamily="34" charset="0"/>
              </a:rPr>
              <a:t>UE RRM related </a:t>
            </a:r>
            <a:r>
              <a:rPr lang="en-US" altLang="zh-CN">
                <a:latin typeface="Arial" panose="020B0604020202020204" pitchFamily="34" charset="0"/>
                <a:cs typeface="Arial" panose="020B0604020202020204" pitchFamily="34" charset="0"/>
                <a:sym typeface="+mn-ea"/>
              </a:rPr>
              <a:t>evolution in Rel-19</a:t>
            </a:r>
            <a:r>
              <a:rPr lang="en-US" altLang="zh-CN" dirty="0">
                <a:latin typeface="Arial" panose="020B0604020202020204" pitchFamily="34" charset="0"/>
                <a:cs typeface="Arial" panose="020B0604020202020204" pitchFamily="34" charset="0"/>
              </a:rPr>
              <a:t> </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755" y="647065"/>
            <a:ext cx="8068945" cy="4231005"/>
          </a:xfrm>
          <a:prstGeom prst="rect">
            <a:avLst/>
          </a:prstGeom>
        </p:spPr>
        <p:txBody>
          <a:bodyPr vert="horz" wrap="square" lIns="0" tIns="0" rIns="0" bIns="0" rtlCol="0" anchor="t">
            <a:noAutofit/>
          </a:bodyPr>
          <a:lstStyle/>
          <a:p>
            <a:pPr marL="0" indent="0">
              <a:spcAft>
                <a:spcPts val="600"/>
              </a:spcAft>
              <a:buFont typeface="Wingdings" panose="05000000000000000000" pitchFamily="2" charset="2"/>
              <a:buNone/>
            </a:pPr>
            <a:endParaRPr kumimoji="1" lang="en-US" altLang="zh-CN" sz="1400" dirty="0">
              <a:solidFill>
                <a:srgbClr val="0070C0"/>
              </a:solidFill>
              <a:latin typeface="Arial" panose="020B0604020202020204" pitchFamily="34" charset="0"/>
            </a:endParaRPr>
          </a:p>
          <a:p>
            <a:pPr marL="285750" indent="-285750">
              <a:buFont typeface="Wingdings" panose="05000000000000000000" charset="0"/>
              <a:buChar char="p"/>
            </a:pPr>
            <a:r>
              <a:rPr kumimoji="1" lang="en-US" altLang="zh-CN" sz="1400" dirty="0">
                <a:solidFill>
                  <a:srgbClr val="0070C0"/>
                </a:solidFill>
                <a:latin typeface="Arial" panose="020B0604020202020204" pitchFamily="34" charset="0"/>
                <a:sym typeface="+mn-ea"/>
              </a:rPr>
              <a:t>The SCell activation further enhancement in Rel-19 due to TU budget concerns, multiple issues were not resolved in R18.</a:t>
            </a:r>
            <a:endParaRPr kumimoji="1" lang="en-US" altLang="zh-CN" sz="1400" dirty="0">
              <a:solidFill>
                <a:srgbClr val="0070C0"/>
              </a:solidFill>
              <a:latin typeface="Arial" panose="020B0604020202020204" pitchFamily="34" charset="0"/>
              <a:sym typeface="+mn-ea"/>
            </a:endParaRPr>
          </a:p>
          <a:p>
            <a:pPr marL="285750" indent="-285750">
              <a:buFont typeface="Wingdings" panose="05000000000000000000" charset="0"/>
              <a:buChar char="p"/>
            </a:pPr>
            <a:r>
              <a:rPr kumimoji="1" lang="en-US" altLang="zh-CN" sz="1400" dirty="0">
                <a:solidFill>
                  <a:srgbClr val="0070C0"/>
                </a:solidFill>
                <a:latin typeface="Arial" panose="020B0604020202020204" pitchFamily="34" charset="0"/>
                <a:sym typeface="+mn-ea"/>
              </a:rPr>
              <a:t>Candidate techniques to be considered for the further enhancements for both FR1 and FR2.</a:t>
            </a:r>
            <a:endParaRPr kumimoji="1" lang="en-US" altLang="zh-CN" sz="1400" dirty="0">
              <a:solidFill>
                <a:srgbClr val="0070C0"/>
              </a:solidFill>
              <a:latin typeface="Arial" panose="020B0604020202020204" pitchFamily="34" charset="0"/>
              <a:sym typeface="+mn-ea"/>
            </a:endParaRPr>
          </a:p>
          <a:p>
            <a:pPr marL="742950" lvl="1" indent="-285750">
              <a:buFont typeface="Arial" panose="020B0604020202020204" pitchFamily="34" charset="0"/>
              <a:buChar char="•"/>
            </a:pPr>
            <a:r>
              <a:rPr kumimoji="1" lang="en-US" altLang="zh-CN" sz="1200" dirty="0">
                <a:solidFill>
                  <a:srgbClr val="0070C0"/>
                </a:solidFill>
                <a:latin typeface="Arial" panose="020B0604020202020204" pitchFamily="34" charset="0"/>
                <a:sym typeface="+mn-ea"/>
              </a:rPr>
              <a:t>QCL information related enhancement;</a:t>
            </a:r>
            <a:endParaRPr kumimoji="1" lang="en-US" altLang="zh-CN" sz="1200" dirty="0">
              <a:solidFill>
                <a:srgbClr val="0070C0"/>
              </a:solidFill>
              <a:latin typeface="Arial" panose="020B0604020202020204" pitchFamily="34" charset="0"/>
              <a:sym typeface="+mn-ea"/>
            </a:endParaRPr>
          </a:p>
          <a:p>
            <a:pPr marL="742950" lvl="1" indent="-285750">
              <a:buFont typeface="Arial" panose="020B0604020202020204" pitchFamily="34" charset="0"/>
              <a:buChar char="•"/>
            </a:pPr>
            <a:r>
              <a:rPr kumimoji="1" lang="en-US" altLang="zh-CN" sz="1200" dirty="0">
                <a:solidFill>
                  <a:srgbClr val="0070C0"/>
                </a:solidFill>
                <a:latin typeface="Arial" panose="020B0604020202020204" pitchFamily="34" charset="0"/>
                <a:sym typeface="+mn-ea"/>
              </a:rPr>
              <a:t>Update for ending point of SCell activation;</a:t>
            </a:r>
            <a:endParaRPr kumimoji="1" lang="en-US" altLang="zh-CN" sz="1200" dirty="0">
              <a:solidFill>
                <a:srgbClr val="0070C0"/>
              </a:solidFill>
              <a:latin typeface="Arial" panose="020B0604020202020204" pitchFamily="34" charset="0"/>
              <a:sym typeface="+mn-ea"/>
            </a:endParaRPr>
          </a:p>
          <a:p>
            <a:pPr marL="742950" lvl="1" indent="-285750">
              <a:buFont typeface="Arial" panose="020B0604020202020204" pitchFamily="34" charset="0"/>
              <a:buChar char="•"/>
            </a:pPr>
            <a:r>
              <a:rPr kumimoji="1" lang="en-US" altLang="zh-CN" sz="1200" dirty="0">
                <a:solidFill>
                  <a:srgbClr val="0070C0"/>
                </a:solidFill>
                <a:latin typeface="Arial" panose="020B0604020202020204" pitchFamily="34" charset="0"/>
                <a:sym typeface="+mn-ea"/>
              </a:rPr>
              <a:t>TCI activation enhancement</a:t>
            </a:r>
            <a:endParaRPr kumimoji="1" lang="en-US" altLang="zh-CN" sz="1200" dirty="0">
              <a:solidFill>
                <a:srgbClr val="0070C0"/>
              </a:solidFill>
              <a:latin typeface="Arial" panose="020B0604020202020204" pitchFamily="34" charset="0"/>
              <a:sym typeface="+mn-ea"/>
            </a:endParaRPr>
          </a:p>
          <a:p>
            <a:pPr marL="742950" lvl="1" indent="-285750">
              <a:buFont typeface="Arial" panose="020B0604020202020204" pitchFamily="34" charset="0"/>
              <a:buChar char="•"/>
            </a:pPr>
            <a:r>
              <a:rPr kumimoji="1" lang="en-US" altLang="zh-CN" sz="1200" dirty="0">
                <a:solidFill>
                  <a:srgbClr val="0070C0"/>
                </a:solidFill>
                <a:latin typeface="Arial" panose="020B0604020202020204" pitchFamily="34" charset="0"/>
                <a:sym typeface="+mn-ea"/>
              </a:rPr>
              <a:t> etc.</a:t>
            </a:r>
            <a:endParaRPr kumimoji="1" lang="en-US" altLang="zh-CN" sz="1200" dirty="0">
              <a:solidFill>
                <a:srgbClr val="FF0000"/>
              </a:solidFill>
              <a:latin typeface="Arial" panose="020B0604020202020204" pitchFamily="34" charset="0"/>
              <a:sym typeface="+mn-ea"/>
            </a:endParaRPr>
          </a:p>
          <a:p>
            <a:pPr marL="285750" indent="-285750">
              <a:buFont typeface="Arial" panose="020B0604020202020204" pitchFamily="34" charset="0"/>
              <a:buChar char="•"/>
            </a:pPr>
            <a:endParaRPr lang="en-US" altLang="en-US" sz="1400" b="1" dirty="0">
              <a:sym typeface="+mn-ea"/>
            </a:endParaRPr>
          </a:p>
          <a:p>
            <a:pPr marL="285750" indent="-285750" algn="l">
              <a:buClrTx/>
              <a:buSzTx/>
              <a:buFont typeface="Wingdings" panose="05000000000000000000" charset="0"/>
              <a:buChar char="p"/>
            </a:pPr>
            <a:r>
              <a:rPr kumimoji="1" lang="en-US" altLang="zh-CN" sz="1400" dirty="0">
                <a:solidFill>
                  <a:srgbClr val="0070C0"/>
                </a:solidFill>
                <a:latin typeface="Arial" panose="020B0604020202020204" pitchFamily="34" charset="0"/>
                <a:sym typeface="+mn-ea"/>
              </a:rPr>
              <a:t>Proposal: Further enhance the SCell activation enhancement, focus on the potential enhancements deprioritized in Rel-18, including QCL information related enhancement, ending point of SCell activation, TCI activation enhancement, not restrict FR2, both FR1 and FR2 are involved.</a:t>
            </a:r>
            <a:endParaRPr kumimoji="1" lang="en-US" altLang="zh-CN" sz="1400" dirty="0">
              <a:solidFill>
                <a:srgbClr val="0070C0"/>
              </a:solidFill>
              <a:latin typeface="Arial" panose="020B0604020202020204" pitchFamily="34" charset="0"/>
              <a:sym typeface="+mn-ea"/>
            </a:endParaRPr>
          </a:p>
          <a:p>
            <a:pPr marL="285750" indent="-285750">
              <a:buFont typeface="Arial" panose="020B0604020202020204" pitchFamily="34" charset="0"/>
              <a:buChar char="•"/>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dirty="0">
                <a:latin typeface="Arial" panose="020B0604020202020204" pitchFamily="34" charset="0"/>
                <a:cs typeface="Arial" panose="020B0604020202020204" pitchFamily="34" charset="0"/>
              </a:rPr>
              <a:t>UE Demod related </a:t>
            </a:r>
            <a:r>
              <a:rPr lang="en-US" altLang="zh-CN">
                <a:latin typeface="Arial" panose="020B0604020202020204" pitchFamily="34" charset="0"/>
                <a:cs typeface="Arial" panose="020B0604020202020204" pitchFamily="34" charset="0"/>
                <a:sym typeface="+mn-ea"/>
              </a:rPr>
              <a:t>evolution in Rel-19</a:t>
            </a:r>
            <a:r>
              <a:rPr lang="en-US" altLang="zh-CN" dirty="0">
                <a:latin typeface="Arial" panose="020B0604020202020204" pitchFamily="34" charset="0"/>
                <a:cs typeface="Arial" panose="020B0604020202020204" pitchFamily="34" charset="0"/>
              </a:rPr>
              <a:t> </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755" y="647065"/>
            <a:ext cx="8068945" cy="3519170"/>
          </a:xfrm>
          <a:prstGeom prst="rect">
            <a:avLst/>
          </a:prstGeom>
        </p:spPr>
        <p:txBody>
          <a:bodyPr vert="horz" wrap="square" lIns="0" tIns="0" rIns="0" bIns="0" rtlCol="0" anchor="t">
            <a:noAutofit/>
          </a:bodyPr>
          <a:lstStyle/>
          <a:p>
            <a:pPr marL="0" indent="0">
              <a:spcAft>
                <a:spcPts val="600"/>
              </a:spcAft>
              <a:buFont typeface="Wingdings" panose="05000000000000000000" pitchFamily="2" charset="2"/>
              <a:buNone/>
            </a:pPr>
            <a:endParaRPr kumimoji="1" lang="en-US" altLang="zh-CN" sz="1400" dirty="0">
              <a:solidFill>
                <a:srgbClr val="0070C0"/>
              </a:solidFill>
              <a:latin typeface="Arial" panose="020B0604020202020204" pitchFamily="34" charset="0"/>
            </a:endParaRPr>
          </a:p>
          <a:p>
            <a:pPr marL="285750" indent="-285750" algn="l">
              <a:spcAft>
                <a:spcPts val="600"/>
              </a:spcAft>
              <a:buClrTx/>
              <a:buSzTx/>
              <a:buFont typeface="Wingdings" panose="05000000000000000000" pitchFamily="2" charset="2"/>
              <a:buChar char="p"/>
            </a:pPr>
            <a:r>
              <a:rPr kumimoji="1" lang="en-US" altLang="zh-CN" sz="1400" dirty="0">
                <a:solidFill>
                  <a:srgbClr val="0070C0"/>
                </a:solidFill>
                <a:latin typeface="Arial" panose="020B0604020202020204" pitchFamily="34" charset="0"/>
                <a:sym typeface="+mn-ea"/>
              </a:rPr>
              <a:t>In Rel-17, the evaluation scenarios of CRS-IM mainly focus on antenna configuration 4x2 or 4x4 which is basically targeted for normal UE.</a:t>
            </a:r>
            <a:endParaRPr kumimoji="1" lang="en-US" altLang="zh-CN" sz="1400" dirty="0">
              <a:solidFill>
                <a:srgbClr val="0070C0"/>
              </a:solidFill>
              <a:latin typeface="Arial" panose="020B0604020202020204" pitchFamily="34" charset="0"/>
            </a:endParaRPr>
          </a:p>
          <a:p>
            <a:pPr marL="285750" indent="-285750" algn="l">
              <a:spcAft>
                <a:spcPts val="600"/>
              </a:spcAft>
              <a:buClrTx/>
              <a:buSzTx/>
              <a:buFont typeface="Wingdings" panose="05000000000000000000" pitchFamily="2" charset="2"/>
              <a:buChar char="p"/>
            </a:pPr>
            <a:r>
              <a:rPr kumimoji="1" lang="en-US" altLang="zh-CN" sz="1400" dirty="0">
                <a:solidFill>
                  <a:srgbClr val="0070C0"/>
                </a:solidFill>
                <a:latin typeface="Arial" panose="020B0604020202020204" pitchFamily="34" charset="0"/>
                <a:sym typeface="+mn-ea"/>
              </a:rPr>
              <a:t> For Redcap UE introduced in Rel-17, its receiver numbers are reduced to 1Rx and 2Rx to reduce the cost.</a:t>
            </a:r>
            <a:endParaRPr kumimoji="1" lang="en-US" altLang="zh-CN" sz="1400" dirty="0">
              <a:solidFill>
                <a:srgbClr val="0070C0"/>
              </a:solidFill>
              <a:latin typeface="Arial" panose="020B0604020202020204" pitchFamily="34" charset="0"/>
            </a:endParaRPr>
          </a:p>
          <a:p>
            <a:pPr marL="285750" indent="-285750" algn="l">
              <a:spcAft>
                <a:spcPts val="600"/>
              </a:spcAft>
              <a:buClrTx/>
              <a:buSzTx/>
              <a:buFont typeface="Wingdings" panose="05000000000000000000" pitchFamily="2" charset="2"/>
              <a:buChar char="p"/>
            </a:pPr>
            <a:r>
              <a:rPr kumimoji="1" lang="en-US" altLang="zh-CN" sz="1400" dirty="0">
                <a:solidFill>
                  <a:srgbClr val="0070C0"/>
                </a:solidFill>
                <a:latin typeface="Arial" panose="020B0604020202020204" pitchFamily="34" charset="0"/>
                <a:sym typeface="+mn-ea"/>
              </a:rPr>
              <a:t>In Rel-15, RAN4 defined the performance requirement of CRS-IM for LTE Single RX Chain UEs.</a:t>
            </a:r>
            <a:endParaRPr kumimoji="1" lang="en-US" altLang="zh-CN" sz="1400" dirty="0">
              <a:solidFill>
                <a:srgbClr val="0070C0"/>
              </a:solidFill>
              <a:latin typeface="Arial" panose="020B0604020202020204" pitchFamily="34" charset="0"/>
              <a:sym typeface="+mn-ea"/>
            </a:endParaRPr>
          </a:p>
          <a:p>
            <a:pPr marL="285750" indent="-285750" algn="l">
              <a:spcAft>
                <a:spcPts val="600"/>
              </a:spcAft>
              <a:buClrTx/>
              <a:buSzTx/>
              <a:buFont typeface="Wingdings" panose="05000000000000000000" pitchFamily="2" charset="2"/>
              <a:buChar char="p"/>
            </a:pPr>
            <a:r>
              <a:rPr kumimoji="1" lang="en-US" altLang="zh-CN" sz="1400" dirty="0">
                <a:solidFill>
                  <a:srgbClr val="0070C0"/>
                </a:solidFill>
                <a:latin typeface="Arial" panose="020B0604020202020204" pitchFamily="34" charset="0"/>
                <a:sym typeface="+mn-ea"/>
              </a:rPr>
              <a:t>Propose: to define CRS-IM Performance Requirements for Redcap UE with single receiver in Rel-19 to ensure that Redcap UE could have the same capability to handle LTE CRS interference similar as normal NR UE.  </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081" y="49267"/>
            <a:ext cx="3956331" cy="329275"/>
          </a:xfrm>
        </p:spPr>
        <p:txBody>
          <a:bodyPr/>
          <a:lstStyle/>
          <a:p>
            <a:r>
              <a:rPr lang="en-US" sz="2000" dirty="0"/>
              <a:t>Simulation results-Scenario 1</a:t>
            </a:r>
            <a:endParaRPr lang="en-US" sz="2000" dirty="0"/>
          </a:p>
        </p:txBody>
      </p:sp>
      <p:graphicFrame>
        <p:nvGraphicFramePr>
          <p:cNvPr id="7" name="表格 6"/>
          <p:cNvGraphicFramePr>
            <a:graphicFrameLocks noGrp="1"/>
          </p:cNvGraphicFramePr>
          <p:nvPr/>
        </p:nvGraphicFramePr>
        <p:xfrm>
          <a:off x="1026160" y="4049395"/>
          <a:ext cx="3701415" cy="822960"/>
        </p:xfrm>
        <a:graphic>
          <a:graphicData uri="http://schemas.openxmlformats.org/drawingml/2006/table">
            <a:tbl>
              <a:tblPr firstRow="1" bandRow="1">
                <a:tableStyleId>{BC89EF96-8CEA-46FF-86C4-4CE0E7609802}</a:tableStyleId>
              </a:tblPr>
              <a:tblGrid>
                <a:gridCol w="1233805"/>
                <a:gridCol w="1233805"/>
              </a:tblGrid>
              <a:tr h="518160">
                <a:tc>
                  <a:txBody>
                    <a:bodyPr/>
                    <a:p>
                      <a:pPr algn="ctr"/>
                      <a:r>
                        <a:rPr lang="en-US" altLang="zh-CN" sz="1400" b="0" dirty="0" smtClean="0"/>
                        <a:t>Reference </a:t>
                      </a:r>
                      <a:endParaRPr lang="en-US" altLang="zh-CN" sz="1400" b="0" dirty="0" smtClean="0"/>
                    </a:p>
                    <a:p>
                      <a:pPr algn="ctr"/>
                      <a:r>
                        <a:rPr lang="en-US" altLang="zh-CN" sz="1400" b="0" dirty="0" smtClean="0"/>
                        <a:t>(N</a:t>
                      </a:r>
                      <a:r>
                        <a:rPr lang="en-US" altLang="zh-CN" sz="1400" b="0" baseline="0" dirty="0" smtClean="0"/>
                        <a:t>o CRS-IM</a:t>
                      </a:r>
                      <a:r>
                        <a:rPr lang="en-US" altLang="zh-CN" sz="1400" b="0" dirty="0" smtClean="0"/>
                        <a:t>)</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en-US" altLang="zh-CN" sz="1400" b="0" dirty="0" smtClean="0"/>
                        <a:t>CRS-IM</a:t>
                      </a:r>
                      <a:endParaRPr lang="en-US" altLang="zh-CN" sz="1400" b="0" dirty="0" smtClean="0"/>
                    </a:p>
                    <a:p>
                      <a:pPr algn="ctr"/>
                      <a:r>
                        <a:rPr lang="en-US" altLang="zh-CN" sz="1400" b="0" dirty="0" smtClean="0"/>
                        <a:t>LLR weighting</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4800">
                <a:tc>
                  <a:txBody>
                    <a:bodyPr/>
                    <a:p>
                      <a:pPr algn="ctr"/>
                      <a:r>
                        <a:rPr lang="en-US" altLang="zh-CN" sz="1400" b="0" dirty="0"/>
                        <a:t>5.7dB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en-US" altLang="zh-CN" sz="1400" b="0" dirty="0"/>
                        <a:t>3.9dB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9" name="矩形 8"/>
          <p:cNvSpPr/>
          <p:nvPr/>
        </p:nvSpPr>
        <p:spPr>
          <a:xfrm>
            <a:off x="128905" y="3677920"/>
            <a:ext cx="4075430" cy="371475"/>
          </a:xfrm>
          <a:prstGeom prst="rect">
            <a:avLst/>
          </a:prstGeom>
        </p:spPr>
        <p:txBody>
          <a:bodyPr wrap="square">
            <a:spAutoFit/>
          </a:bodyPr>
          <a:p>
            <a:pPr marL="625475" lvl="1" indent="-266700">
              <a:lnSpc>
                <a:spcPct val="114000"/>
              </a:lnSpc>
              <a:spcBef>
                <a:spcPts val="600"/>
              </a:spcBef>
              <a:buFont typeface="Arial" panose="020B0604020202020204" pitchFamily="34" charset="0"/>
              <a:buChar char="»"/>
            </a:pPr>
            <a:r>
              <a:rPr lang="en-US" altLang="zh-CN" sz="1600" kern="0" dirty="0" smtClean="0">
                <a:solidFill>
                  <a:srgbClr val="000000"/>
                </a:solidFill>
                <a:latin typeface="Arial" panose="020B0604020202020204"/>
                <a:ea typeface="微软雅黑" panose="020B0503020204020204" charset="-122"/>
                <a:cs typeface="Calibri" panose="020F0502020204030204" pitchFamily="34" charset="0"/>
              </a:rPr>
              <a:t>Required SNR (dB) at 70% max TP</a:t>
            </a:r>
            <a:endParaRPr lang="en-US" altLang="zh-CN" sz="1600" kern="0" dirty="0">
              <a:solidFill>
                <a:srgbClr val="000000"/>
              </a:solidFill>
              <a:latin typeface="Arial" panose="020B0604020202020204"/>
              <a:ea typeface="微软雅黑" panose="020B0503020204020204" charset="-122"/>
              <a:cs typeface="Calibri" panose="020F0502020204030204" pitchFamily="34" charset="0"/>
            </a:endParaRPr>
          </a:p>
        </p:txBody>
      </p:sp>
      <p:graphicFrame>
        <p:nvGraphicFramePr>
          <p:cNvPr id="5" name="表格 4"/>
          <p:cNvGraphicFramePr>
            <a:graphicFrameLocks noGrp="1"/>
          </p:cNvGraphicFramePr>
          <p:nvPr/>
        </p:nvGraphicFramePr>
        <p:xfrm>
          <a:off x="5413375" y="4049395"/>
          <a:ext cx="3701415" cy="822960"/>
        </p:xfrm>
        <a:graphic>
          <a:graphicData uri="http://schemas.openxmlformats.org/drawingml/2006/table">
            <a:tbl>
              <a:tblPr firstRow="1" bandRow="1">
                <a:tableStyleId>{BC89EF96-8CEA-46FF-86C4-4CE0E7609802}</a:tableStyleId>
              </a:tblPr>
              <a:tblGrid>
                <a:gridCol w="1233805"/>
                <a:gridCol w="1233805"/>
              </a:tblGrid>
              <a:tr h="518160">
                <a:tc>
                  <a:txBody>
                    <a:bodyPr/>
                    <a:p>
                      <a:pPr algn="ctr"/>
                      <a:r>
                        <a:rPr lang="en-US" altLang="zh-CN" sz="1400" b="0" dirty="0" smtClean="0"/>
                        <a:t>Reference </a:t>
                      </a:r>
                      <a:endParaRPr lang="en-US" altLang="zh-CN" sz="1400" b="0" dirty="0" smtClean="0"/>
                    </a:p>
                    <a:p>
                      <a:pPr algn="ctr"/>
                      <a:r>
                        <a:rPr lang="en-US" altLang="zh-CN" sz="1400" b="0" dirty="0" smtClean="0"/>
                        <a:t>(N</a:t>
                      </a:r>
                      <a:r>
                        <a:rPr lang="en-US" altLang="zh-CN" sz="1400" b="0" baseline="0" dirty="0" smtClean="0"/>
                        <a:t>o CRS-IM</a:t>
                      </a:r>
                      <a:r>
                        <a:rPr lang="en-US" altLang="zh-CN" sz="1400" b="0" dirty="0" smtClean="0"/>
                        <a:t>)</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en-US" altLang="zh-CN" sz="1400" b="0" dirty="0" smtClean="0"/>
                        <a:t>CRS-IM</a:t>
                      </a:r>
                      <a:endParaRPr lang="en-US" altLang="zh-CN" sz="1400" b="0" dirty="0" smtClean="0"/>
                    </a:p>
                    <a:p>
                      <a:pPr algn="ctr"/>
                      <a:r>
                        <a:rPr lang="en-US" altLang="zh-CN" sz="1400" b="0" dirty="0" smtClean="0"/>
                        <a:t>LLR weighting</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4800">
                <a:tc>
                  <a:txBody>
                    <a:bodyPr/>
                    <a:p>
                      <a:pPr algn="ctr"/>
                      <a:r>
                        <a:rPr lang="zh-CN" altLang="en-US" sz="1400" b="0" dirty="0"/>
                        <a:t>15.8</a:t>
                      </a:r>
                      <a:r>
                        <a:rPr lang="en-US" altLang="zh-CN" sz="1400" b="0" dirty="0"/>
                        <a:t>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en-US" altLang="zh-CN" sz="1400" b="0" dirty="0"/>
                        <a:t>14.8dB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6" name="矩形 5"/>
          <p:cNvSpPr/>
          <p:nvPr/>
        </p:nvSpPr>
        <p:spPr>
          <a:xfrm>
            <a:off x="4303395" y="3671570"/>
            <a:ext cx="4075430" cy="371475"/>
          </a:xfrm>
          <a:prstGeom prst="rect">
            <a:avLst/>
          </a:prstGeom>
        </p:spPr>
        <p:txBody>
          <a:bodyPr wrap="square">
            <a:spAutoFit/>
          </a:bodyPr>
          <a:p>
            <a:pPr marL="625475" lvl="1" indent="-266700">
              <a:lnSpc>
                <a:spcPct val="114000"/>
              </a:lnSpc>
              <a:spcBef>
                <a:spcPts val="600"/>
              </a:spcBef>
              <a:buFont typeface="Arial" panose="020B0604020202020204" pitchFamily="34" charset="0"/>
              <a:buChar char="»"/>
            </a:pPr>
            <a:r>
              <a:rPr lang="en-US" altLang="zh-CN" sz="1600" kern="0" dirty="0" smtClean="0">
                <a:solidFill>
                  <a:srgbClr val="000000"/>
                </a:solidFill>
                <a:latin typeface="Arial" panose="020B0604020202020204"/>
                <a:ea typeface="微软雅黑" panose="020B0503020204020204" charset="-122"/>
                <a:cs typeface="Calibri" panose="020F0502020204030204" pitchFamily="34" charset="0"/>
              </a:rPr>
              <a:t>Required SNR (dB) at 70% max TP</a:t>
            </a:r>
            <a:endParaRPr lang="en-US" altLang="zh-CN" sz="1600" kern="0" dirty="0">
              <a:solidFill>
                <a:srgbClr val="000000"/>
              </a:solidFill>
              <a:latin typeface="Arial" panose="020B0604020202020204"/>
              <a:ea typeface="微软雅黑" panose="020B0503020204020204" charset="-122"/>
              <a:cs typeface="Calibri" panose="020F0502020204030204" pitchFamily="34" charset="0"/>
            </a:endParaRPr>
          </a:p>
        </p:txBody>
      </p:sp>
      <p:pic>
        <p:nvPicPr>
          <p:cNvPr id="34" name="图片 7"/>
          <p:cNvPicPr>
            <a:picLocks noChangeAspect="1"/>
          </p:cNvPicPr>
          <p:nvPr>
            <p:ph idx="12"/>
          </p:nvPr>
        </p:nvPicPr>
        <p:blipFill>
          <a:blip r:embed="rId1"/>
          <a:stretch>
            <a:fillRect/>
          </a:stretch>
        </p:blipFill>
        <p:spPr>
          <a:xfrm>
            <a:off x="367030" y="603250"/>
            <a:ext cx="4167505" cy="3126105"/>
          </a:xfrm>
          <a:prstGeom prst="rect">
            <a:avLst/>
          </a:prstGeom>
          <a:noFill/>
          <a:ln>
            <a:noFill/>
          </a:ln>
        </p:spPr>
      </p:pic>
      <p:pic>
        <p:nvPicPr>
          <p:cNvPr id="40" name="图片 9"/>
          <p:cNvPicPr>
            <a:picLocks noChangeAspect="1"/>
          </p:cNvPicPr>
          <p:nvPr/>
        </p:nvPicPr>
        <p:blipFill>
          <a:blip r:embed="rId2"/>
          <a:stretch>
            <a:fillRect/>
          </a:stretch>
        </p:blipFill>
        <p:spPr>
          <a:xfrm>
            <a:off x="4582160" y="596900"/>
            <a:ext cx="4129405" cy="316293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081" y="49267"/>
            <a:ext cx="3956331" cy="329275"/>
          </a:xfrm>
        </p:spPr>
        <p:txBody>
          <a:bodyPr/>
          <a:lstStyle/>
          <a:p>
            <a:r>
              <a:rPr lang="en-US" sz="2000" dirty="0"/>
              <a:t>Simulation results-Scenario 2</a:t>
            </a:r>
            <a:endParaRPr lang="en-US" sz="2000" dirty="0"/>
          </a:p>
        </p:txBody>
      </p:sp>
      <p:graphicFrame>
        <p:nvGraphicFramePr>
          <p:cNvPr id="7" name="表格 6"/>
          <p:cNvGraphicFramePr>
            <a:graphicFrameLocks noGrp="1"/>
          </p:cNvGraphicFramePr>
          <p:nvPr/>
        </p:nvGraphicFramePr>
        <p:xfrm>
          <a:off x="1060450" y="4043045"/>
          <a:ext cx="2467610" cy="829945"/>
        </p:xfrm>
        <a:graphic>
          <a:graphicData uri="http://schemas.openxmlformats.org/drawingml/2006/table">
            <a:tbl>
              <a:tblPr firstRow="1" bandRow="1">
                <a:tableStyleId>{BC89EF96-8CEA-46FF-86C4-4CE0E7609802}</a:tableStyleId>
              </a:tblPr>
              <a:tblGrid>
                <a:gridCol w="1233805"/>
                <a:gridCol w="1233805"/>
              </a:tblGrid>
              <a:tr h="518160">
                <a:tc>
                  <a:txBody>
                    <a:bodyPr/>
                    <a:p>
                      <a:pPr algn="ctr"/>
                      <a:r>
                        <a:rPr lang="en-US" altLang="zh-CN" sz="1400" b="0" dirty="0" smtClean="0"/>
                        <a:t>Reference </a:t>
                      </a:r>
                      <a:endParaRPr lang="en-US" altLang="zh-CN" sz="1400" b="0" dirty="0" smtClean="0"/>
                    </a:p>
                    <a:p>
                      <a:pPr algn="ctr"/>
                      <a:r>
                        <a:rPr lang="en-US" altLang="zh-CN" sz="1400" b="0" dirty="0" smtClean="0"/>
                        <a:t>(N</a:t>
                      </a:r>
                      <a:r>
                        <a:rPr lang="en-US" altLang="zh-CN" sz="1400" b="0" baseline="0" dirty="0" smtClean="0"/>
                        <a:t>o CRS-IM</a:t>
                      </a:r>
                      <a:r>
                        <a:rPr lang="en-US" altLang="zh-CN" sz="1400" b="0" dirty="0" smtClean="0"/>
                        <a:t>)</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en-US" altLang="zh-CN" sz="1400" b="0" dirty="0" smtClean="0"/>
                        <a:t>CRS-IM</a:t>
                      </a:r>
                      <a:endParaRPr lang="en-US" altLang="zh-CN" sz="1400" b="0" dirty="0" smtClean="0"/>
                    </a:p>
                    <a:p>
                      <a:pPr algn="ctr"/>
                      <a:r>
                        <a:rPr lang="en-US" altLang="zh-CN" sz="1400" b="0" dirty="0" smtClean="0"/>
                        <a:t>LLR weighting</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1785">
                <a:tc>
                  <a:txBody>
                    <a:bodyPr/>
                    <a:p>
                      <a:pPr algn="ctr"/>
                      <a:r>
                        <a:rPr lang="zh-CN" altLang="en-US" sz="1400" b="0" dirty="0"/>
                        <a:t>5.7</a:t>
                      </a:r>
                      <a:r>
                        <a:rPr lang="en-US" altLang="zh-CN" sz="1400" b="0" dirty="0"/>
                        <a:t>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zh-CN" altLang="en-US" sz="1400" b="0" dirty="0"/>
                        <a:t>4.3</a:t>
                      </a:r>
                      <a:r>
                        <a:rPr lang="en-US" altLang="zh-CN" sz="1400" b="0" dirty="0"/>
                        <a:t>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9" name="矩形 8"/>
          <p:cNvSpPr/>
          <p:nvPr/>
        </p:nvSpPr>
        <p:spPr>
          <a:xfrm>
            <a:off x="130175" y="3669665"/>
            <a:ext cx="4075430" cy="371475"/>
          </a:xfrm>
          <a:prstGeom prst="rect">
            <a:avLst/>
          </a:prstGeom>
        </p:spPr>
        <p:txBody>
          <a:bodyPr wrap="square">
            <a:spAutoFit/>
          </a:bodyPr>
          <a:p>
            <a:pPr marL="625475" lvl="1" indent="-266700">
              <a:lnSpc>
                <a:spcPct val="114000"/>
              </a:lnSpc>
              <a:spcBef>
                <a:spcPts val="600"/>
              </a:spcBef>
              <a:buFont typeface="Arial" panose="020B0604020202020204" pitchFamily="34" charset="0"/>
              <a:buChar char="»"/>
            </a:pPr>
            <a:r>
              <a:rPr lang="en-US" altLang="zh-CN" sz="1600" kern="0" dirty="0" smtClean="0">
                <a:solidFill>
                  <a:srgbClr val="000000"/>
                </a:solidFill>
                <a:latin typeface="Arial" panose="020B0604020202020204"/>
                <a:ea typeface="微软雅黑" panose="020B0503020204020204" charset="-122"/>
                <a:cs typeface="Calibri" panose="020F0502020204030204" pitchFamily="34" charset="0"/>
              </a:rPr>
              <a:t>Required SNR (dB) at 70% max TP</a:t>
            </a:r>
            <a:endParaRPr lang="en-US" altLang="zh-CN" sz="1600" kern="0" dirty="0">
              <a:solidFill>
                <a:srgbClr val="000000"/>
              </a:solidFill>
              <a:latin typeface="Arial" panose="020B0604020202020204"/>
              <a:ea typeface="微软雅黑" panose="020B0503020204020204" charset="-122"/>
              <a:cs typeface="Calibri" panose="020F0502020204030204" pitchFamily="34" charset="0"/>
            </a:endParaRPr>
          </a:p>
        </p:txBody>
      </p:sp>
      <p:graphicFrame>
        <p:nvGraphicFramePr>
          <p:cNvPr id="5" name="表格 4"/>
          <p:cNvGraphicFramePr>
            <a:graphicFrameLocks noGrp="1"/>
          </p:cNvGraphicFramePr>
          <p:nvPr/>
        </p:nvGraphicFramePr>
        <p:xfrm>
          <a:off x="5352415" y="4046855"/>
          <a:ext cx="3701415" cy="822960"/>
        </p:xfrm>
        <a:graphic>
          <a:graphicData uri="http://schemas.openxmlformats.org/drawingml/2006/table">
            <a:tbl>
              <a:tblPr firstRow="1" bandRow="1">
                <a:tableStyleId>{BC89EF96-8CEA-46FF-86C4-4CE0E7609802}</a:tableStyleId>
              </a:tblPr>
              <a:tblGrid>
                <a:gridCol w="1233805"/>
                <a:gridCol w="1233805"/>
              </a:tblGrid>
              <a:tr h="518160">
                <a:tc>
                  <a:txBody>
                    <a:bodyPr/>
                    <a:p>
                      <a:pPr algn="ctr"/>
                      <a:r>
                        <a:rPr lang="en-US" altLang="zh-CN" sz="1400" b="0" dirty="0" smtClean="0"/>
                        <a:t>Reference </a:t>
                      </a:r>
                      <a:endParaRPr lang="en-US" altLang="zh-CN" sz="1400" b="0" dirty="0" smtClean="0"/>
                    </a:p>
                    <a:p>
                      <a:pPr algn="ctr"/>
                      <a:r>
                        <a:rPr lang="en-US" altLang="zh-CN" sz="1400" b="0" dirty="0" smtClean="0"/>
                        <a:t>(N</a:t>
                      </a:r>
                      <a:r>
                        <a:rPr lang="en-US" altLang="zh-CN" sz="1400" b="0" baseline="0" dirty="0" smtClean="0"/>
                        <a:t>o CRS-IM</a:t>
                      </a:r>
                      <a:r>
                        <a:rPr lang="en-US" altLang="zh-CN" sz="1400" b="0" dirty="0" smtClean="0"/>
                        <a:t>)</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en-US" altLang="zh-CN" sz="1400" b="0" dirty="0" smtClean="0"/>
                        <a:t>CRS-IM</a:t>
                      </a:r>
                      <a:endParaRPr lang="en-US" altLang="zh-CN" sz="1400" b="0" dirty="0" smtClean="0"/>
                    </a:p>
                    <a:p>
                      <a:pPr algn="ctr"/>
                      <a:r>
                        <a:rPr lang="en-US" altLang="zh-CN" sz="1400" b="0" dirty="0" smtClean="0"/>
                        <a:t>LLR weighting</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0185">
                <a:tc>
                  <a:txBody>
                    <a:bodyPr/>
                    <a:p>
                      <a:pPr algn="ctr"/>
                      <a:r>
                        <a:rPr lang="en-US" altLang="zh-CN" sz="1400" b="0" dirty="0"/>
                        <a:t>17.8dB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en-US" altLang="zh-CN" sz="1400" b="0" dirty="0"/>
                        <a:t>16.3dB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6" name="矩形 5"/>
          <p:cNvSpPr/>
          <p:nvPr/>
        </p:nvSpPr>
        <p:spPr>
          <a:xfrm>
            <a:off x="4298950" y="3671570"/>
            <a:ext cx="4075430" cy="371475"/>
          </a:xfrm>
          <a:prstGeom prst="rect">
            <a:avLst/>
          </a:prstGeom>
        </p:spPr>
        <p:txBody>
          <a:bodyPr wrap="square">
            <a:spAutoFit/>
          </a:bodyPr>
          <a:p>
            <a:pPr marL="625475" lvl="1" indent="-266700">
              <a:lnSpc>
                <a:spcPct val="114000"/>
              </a:lnSpc>
              <a:spcBef>
                <a:spcPts val="600"/>
              </a:spcBef>
              <a:buFont typeface="Arial" panose="020B0604020202020204" pitchFamily="34" charset="0"/>
              <a:buChar char="»"/>
            </a:pPr>
            <a:r>
              <a:rPr lang="en-US" altLang="zh-CN" sz="1600" kern="0" dirty="0" smtClean="0">
                <a:solidFill>
                  <a:srgbClr val="000000"/>
                </a:solidFill>
                <a:latin typeface="Arial" panose="020B0604020202020204"/>
                <a:ea typeface="微软雅黑" panose="020B0503020204020204" charset="-122"/>
                <a:cs typeface="Calibri" panose="020F0502020204030204" pitchFamily="34" charset="0"/>
              </a:rPr>
              <a:t>Required SNR (dB) at 70% max TP</a:t>
            </a:r>
            <a:endParaRPr lang="en-US" altLang="zh-CN" sz="1600" kern="0" dirty="0">
              <a:solidFill>
                <a:srgbClr val="000000"/>
              </a:solidFill>
              <a:latin typeface="Arial" panose="020B0604020202020204"/>
              <a:ea typeface="微软雅黑" panose="020B0503020204020204" charset="-122"/>
              <a:cs typeface="Calibri" panose="020F0502020204030204" pitchFamily="34" charset="0"/>
            </a:endParaRPr>
          </a:p>
        </p:txBody>
      </p:sp>
      <p:pic>
        <p:nvPicPr>
          <p:cNvPr id="42" name="图片 7"/>
          <p:cNvPicPr>
            <a:picLocks noChangeAspect="1"/>
          </p:cNvPicPr>
          <p:nvPr>
            <p:ph idx="12"/>
          </p:nvPr>
        </p:nvPicPr>
        <p:blipFill>
          <a:blip r:embed="rId1"/>
          <a:stretch>
            <a:fillRect/>
          </a:stretch>
        </p:blipFill>
        <p:spPr>
          <a:xfrm>
            <a:off x="290830" y="498475"/>
            <a:ext cx="4318000" cy="3239135"/>
          </a:xfrm>
          <a:prstGeom prst="rect">
            <a:avLst/>
          </a:prstGeom>
          <a:noFill/>
          <a:ln>
            <a:noFill/>
          </a:ln>
        </p:spPr>
      </p:pic>
      <p:pic>
        <p:nvPicPr>
          <p:cNvPr id="4" name="图片 9"/>
          <p:cNvPicPr>
            <a:picLocks noChangeAspect="1"/>
          </p:cNvPicPr>
          <p:nvPr/>
        </p:nvPicPr>
        <p:blipFill>
          <a:blip r:embed="rId2"/>
          <a:stretch>
            <a:fillRect/>
          </a:stretch>
        </p:blipFill>
        <p:spPr>
          <a:xfrm>
            <a:off x="4453255" y="531495"/>
            <a:ext cx="4265295" cy="319913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dirty="0">
                <a:latin typeface="Arial" panose="020B0604020202020204" pitchFamily="34" charset="0"/>
                <a:cs typeface="Arial" panose="020B0604020202020204" pitchFamily="34" charset="0"/>
              </a:rPr>
              <a:t>BS Demod related </a:t>
            </a:r>
            <a:r>
              <a:rPr lang="en-US" altLang="zh-CN">
                <a:latin typeface="Arial" panose="020B0604020202020204" pitchFamily="34" charset="0"/>
                <a:cs typeface="Arial" panose="020B0604020202020204" pitchFamily="34" charset="0"/>
                <a:sym typeface="+mn-ea"/>
              </a:rPr>
              <a:t>evolution in Rel-19</a:t>
            </a:r>
            <a:r>
              <a:rPr lang="en-US" altLang="zh-CN" dirty="0">
                <a:latin typeface="Arial" panose="020B0604020202020204" pitchFamily="34" charset="0"/>
                <a:cs typeface="Arial" panose="020B0604020202020204" pitchFamily="34" charset="0"/>
              </a:rPr>
              <a:t> </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755" y="647065"/>
            <a:ext cx="8068945" cy="3519170"/>
          </a:xfrm>
          <a:prstGeom prst="rect">
            <a:avLst/>
          </a:prstGeom>
        </p:spPr>
        <p:txBody>
          <a:bodyPr vert="horz" wrap="square" lIns="0" tIns="0" rIns="0" bIns="0" rtlCol="0" anchor="t">
            <a:noAutofit/>
          </a:bodyPr>
          <a:lstStyle/>
          <a:p>
            <a:pPr marL="0" indent="0">
              <a:spcAft>
                <a:spcPts val="600"/>
              </a:spcAft>
              <a:buFont typeface="Wingdings" panose="05000000000000000000" pitchFamily="2" charset="2"/>
              <a:buNone/>
            </a:pPr>
            <a:endParaRPr kumimoji="1" lang="en-US" altLang="zh-CN" sz="1400" dirty="0">
              <a:solidFill>
                <a:srgbClr val="0070C0"/>
              </a:solidFill>
              <a:latin typeface="Arial" panose="020B0604020202020204" pitchFamily="34" charset="0"/>
            </a:endParaRPr>
          </a:p>
          <a:p>
            <a:pPr marL="285750" indent="-285750" algn="l">
              <a:spcAft>
                <a:spcPts val="600"/>
              </a:spcAft>
              <a:buClrTx/>
              <a:buSzTx/>
              <a:buFont typeface="Wingdings" panose="05000000000000000000" pitchFamily="2" charset="2"/>
              <a:buChar char="p"/>
            </a:pPr>
            <a:r>
              <a:rPr kumimoji="1" lang="en-US" altLang="zh-CN" sz="1400" dirty="0">
                <a:solidFill>
                  <a:srgbClr val="0070C0"/>
                </a:solidFill>
                <a:latin typeface="Arial" panose="020B0604020202020204" pitchFamily="34" charset="0"/>
                <a:sym typeface="+mn-ea"/>
              </a:rPr>
              <a:t>To investigate some advanced receiver (e.g. MMSE-IRC etc) to handle the BS CLI problems in SBFD scenario;</a:t>
            </a:r>
            <a:endParaRPr kumimoji="1" lang="en-US" altLang="zh-CN" sz="1400" dirty="0">
              <a:solidFill>
                <a:srgbClr val="0070C0"/>
              </a:solidFill>
              <a:latin typeface="Arial" panose="020B0604020202020204" pitchFamily="34" charset="0"/>
              <a:sym typeface="+mn-ea"/>
            </a:endParaRPr>
          </a:p>
          <a:p>
            <a:pPr marL="741680" indent="-285750" algn="l" eaLnBrk="1" latinLnBrk="0" hangingPunct="1">
              <a:spcAft>
                <a:spcPts val="600"/>
              </a:spcAft>
              <a:buClrTx/>
              <a:buSzTx/>
              <a:buFont typeface="Arial" panose="020B0604020202020204" pitchFamily="34" charset="0"/>
              <a:buChar char="•"/>
            </a:pPr>
            <a:r>
              <a:rPr kumimoji="1" lang="en-US" altLang="zh-CN" sz="1200" dirty="0">
                <a:solidFill>
                  <a:srgbClr val="0070C0"/>
                </a:solidFill>
                <a:latin typeface="Arial" panose="020B0604020202020204" pitchFamily="34" charset="0"/>
                <a:sym typeface="+mn-ea"/>
              </a:rPr>
              <a:t> Note: it's not expected to have the impacts on the legacy BS (e.g. not supporting the SBFD operation in previous release). </a:t>
            </a:r>
            <a:endParaRPr kumimoji="1" lang="en-US" altLang="zh-CN" sz="1400" dirty="0">
              <a:solidFill>
                <a:srgbClr val="0070C0"/>
              </a:solidFill>
              <a:latin typeface="Arial" panose="020B0604020202020204" pitchFamily="34" charset="0"/>
            </a:endParaRPr>
          </a:p>
          <a:p>
            <a:pPr marL="285750" indent="-285750" algn="l">
              <a:spcAft>
                <a:spcPts val="600"/>
              </a:spcAft>
              <a:buClrTx/>
              <a:buSzTx/>
              <a:buFont typeface="Wingdings" panose="05000000000000000000" pitchFamily="2" charset="2"/>
              <a:buChar char="p"/>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p:nvPr/>
        </p:nvSpPr>
        <p:spPr>
          <a:xfrm>
            <a:off x="960720" y="409159"/>
            <a:ext cx="2390920" cy="1019231"/>
          </a:xfrm>
          <a:prstGeom prst="rect">
            <a:avLst/>
          </a:prstGeom>
        </p:spPr>
        <p:txBody>
          <a:bodyPr>
            <a:noAutofit/>
          </a:bodyPr>
          <a:lstStyle>
            <a:lvl1pPr>
              <a:defRPr>
                <a:solidFill>
                  <a:srgbClr val="008FD4"/>
                </a:solidFill>
                <a:latin typeface="Haettenschweiler" panose="020B0706040902060204" pitchFamily="34" charset="0"/>
              </a:defRPr>
            </a:lvl1pPr>
          </a:lstStyle>
          <a:p>
            <a:pPr marL="0" marR="0" lvl="0" indent="0" algn="ctr" defTabSz="457200" rtl="0" eaLnBrk="1" fontAlgn="base" latinLnBrk="0" hangingPunct="1">
              <a:lnSpc>
                <a:spcPct val="100000"/>
              </a:lnSpc>
              <a:spcBef>
                <a:spcPct val="0"/>
              </a:spcBef>
              <a:spcAft>
                <a:spcPct val="0"/>
              </a:spcAft>
              <a:buClrTx/>
              <a:buSzTx/>
              <a:buFontTx/>
              <a:buNone/>
              <a:defRPr/>
            </a:pPr>
            <a:r>
              <a:rPr kumimoji="0" lang="en-US" altLang="zh-CN" sz="4800" b="0" i="0" u="none" strike="noStrike" kern="0" cap="none" spc="0" normalizeH="0" baseline="0" noProof="0" dirty="0" smtClean="0">
                <a:ln>
                  <a:noFill/>
                </a:ln>
                <a:effectLst/>
                <a:uLnTx/>
                <a:uFillTx/>
                <a:latin typeface="Haettenschweiler" panose="020B0706040902060204" pitchFamily="34" charset="0"/>
                <a:ea typeface="微软雅黑" panose="020B0503020204020204" charset="-122"/>
                <a:cs typeface="+mj-cs"/>
              </a:rPr>
              <a:t>Content</a:t>
            </a:r>
            <a:endParaRPr kumimoji="0" lang="en-US" sz="4800" b="0" i="0" u="none" strike="noStrike" kern="0" cap="none" spc="0" normalizeH="0" baseline="0" noProof="0" dirty="0">
              <a:ln>
                <a:noFill/>
              </a:ln>
              <a:effectLst/>
              <a:uLnTx/>
              <a:uFillTx/>
              <a:latin typeface="Haettenschweiler" panose="020B0706040902060204" pitchFamily="34" charset="0"/>
              <a:ea typeface="微软雅黑" panose="020B0503020204020204" charset="-122"/>
              <a:cs typeface="+mj-cs"/>
            </a:endParaRPr>
          </a:p>
        </p:txBody>
      </p:sp>
      <p:sp>
        <p:nvSpPr>
          <p:cNvPr id="8" name="内容占位符 4"/>
          <p:cNvSpPr txBox="1"/>
          <p:nvPr/>
        </p:nvSpPr>
        <p:spPr bwMode="auto">
          <a:xfrm>
            <a:off x="2227580" y="1555115"/>
            <a:ext cx="859155" cy="553720"/>
          </a:xfrm>
          <a:prstGeom prst="rect">
            <a:avLst/>
          </a:prstGeom>
          <a:noFill/>
          <a:ln w="9525">
            <a:noFill/>
            <a:miter lim="800000"/>
          </a:ln>
        </p:spPr>
        <p:txBody>
          <a:bodyPr vert="horz" wrap="square" lIns="0" tIns="0" rIns="0" bIns="0" numCol="1" anchor="ctr" anchorCtr="0" compatLnSpc="1">
            <a:noAutofit/>
          </a:bodyPr>
          <a:lstStyle/>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kumimoji="1" lang="en-US" altLang="zh-CN" sz="3600" b="0" i="0" u="none" strike="noStrike" cap="none" spc="0" normalizeH="0" baseline="0" noProof="0" dirty="0" smtClean="0">
                <a:ln>
                  <a:noFill/>
                </a:ln>
                <a:solidFill>
                  <a:schemeClr val="tx2">
                    <a:lumMod val="60000"/>
                    <a:lumOff val="40000"/>
                  </a:schemeClr>
                </a:solidFill>
                <a:effectLst/>
                <a:uLnTx/>
                <a:uFillTx/>
                <a:latin typeface="Haettenschweiler" panose="020B0706040902060204" pitchFamily="34" charset="0"/>
                <a:ea typeface="微软雅黑" panose="020B0503020204020204" charset="-122"/>
                <a:cs typeface="Arial" panose="020B0604020202020204" pitchFamily="34" charset="0"/>
              </a:rPr>
              <a:t>01</a:t>
            </a:r>
            <a:endParaRPr kumimoji="1" lang="en-US" altLang="zh-CN" sz="3600" b="0" i="0" u="none" strike="noStrike" kern="0" cap="none" spc="0" normalizeH="0" baseline="0" noProof="0" dirty="0" smtClean="0">
              <a:ln>
                <a:noFill/>
              </a:ln>
              <a:solidFill>
                <a:schemeClr val="tx2">
                  <a:lumMod val="60000"/>
                  <a:lumOff val="40000"/>
                </a:schemeClr>
              </a:solidFill>
              <a:effectLst/>
              <a:uLnTx/>
              <a:uFillTx/>
              <a:latin typeface="Haettenschweiler" panose="020B0706040902060204" pitchFamily="34" charset="0"/>
              <a:ea typeface="微软雅黑" panose="020B0503020204020204" charset="-122"/>
              <a:cs typeface="Arial" panose="020B0604020202020204" pitchFamily="34" charset="0"/>
            </a:endParaRPr>
          </a:p>
        </p:txBody>
      </p:sp>
      <p:sp>
        <p:nvSpPr>
          <p:cNvPr id="9" name="TextBox 8"/>
          <p:cNvSpPr txBox="1"/>
          <p:nvPr/>
        </p:nvSpPr>
        <p:spPr>
          <a:xfrm>
            <a:off x="2637949" y="1645920"/>
            <a:ext cx="5967889" cy="462915"/>
          </a:xfrm>
          <a:prstGeom prst="rect">
            <a:avLst/>
          </a:prstGeom>
        </p:spPr>
        <p:txBody>
          <a:bodyPr vert="horz" wrap="square" lIns="0" tIns="0" rIns="0" bIns="0" rtlCol="0" anchor="ctr" anchorCtr="0">
            <a:noAutofit/>
          </a:bodyPr>
          <a:lstStyle/>
          <a:p>
            <a:r>
              <a:rPr kumimoji="1" lang="en-US" altLang="zh-CN" sz="3200" b="1" dirty="0" smtClean="0">
                <a:solidFill>
                  <a:schemeClr val="tx2">
                    <a:lumMod val="60000"/>
                    <a:lumOff val="40000"/>
                  </a:schemeClr>
                </a:solidFill>
                <a:latin typeface="+mn-lt"/>
                <a:ea typeface="+mn-ea"/>
              </a:rPr>
              <a:t>Verticals </a:t>
            </a:r>
            <a:endParaRPr kumimoji="1" lang="en-US" altLang="zh-CN" sz="3200" b="1" dirty="0" smtClean="0">
              <a:solidFill>
                <a:schemeClr val="tx2">
                  <a:lumMod val="60000"/>
                  <a:lumOff val="40000"/>
                </a:schemeClr>
              </a:solidFill>
              <a:latin typeface="+mn-lt"/>
              <a:ea typeface="+mn-ea"/>
            </a:endParaRPr>
          </a:p>
        </p:txBody>
      </p:sp>
      <p:sp>
        <p:nvSpPr>
          <p:cNvPr id="11" name="TextBox 10"/>
          <p:cNvSpPr txBox="1"/>
          <p:nvPr/>
        </p:nvSpPr>
        <p:spPr>
          <a:xfrm>
            <a:off x="2685694" y="2302198"/>
            <a:ext cx="4328522" cy="463137"/>
          </a:xfrm>
          <a:prstGeom prst="rect">
            <a:avLst/>
          </a:prstGeom>
        </p:spPr>
        <p:txBody>
          <a:bodyPr vert="horz" wrap="square" lIns="0" tIns="0" rIns="0" bIns="0" rtlCol="0" anchor="ctr" anchorCtr="0">
            <a:noAutofit/>
          </a:bodyPr>
          <a:lstStyle/>
          <a:p>
            <a:endParaRPr kumimoji="1" lang="zh-CN" altLang="en-US" sz="3200" b="1" dirty="0" smtClean="0">
              <a:solidFill>
                <a:srgbClr val="7F7F7F"/>
              </a:solidFill>
              <a:latin typeface="+mn-lt"/>
              <a:ea typeface="+mn-ea"/>
            </a:endParaRPr>
          </a:p>
        </p:txBody>
      </p:sp>
      <p:sp>
        <p:nvSpPr>
          <p:cNvPr id="12" name="内容占位符 4"/>
          <p:cNvSpPr txBox="1"/>
          <p:nvPr/>
        </p:nvSpPr>
        <p:spPr bwMode="auto">
          <a:xfrm>
            <a:off x="2227302" y="2889235"/>
            <a:ext cx="420880" cy="553609"/>
          </a:xfrm>
          <a:prstGeom prst="rect">
            <a:avLst/>
          </a:prstGeom>
          <a:noFill/>
          <a:ln w="9525">
            <a:noFill/>
            <a:miter lim="800000"/>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rtlCol="0" anchor="ctr" anchorCtr="0" compatLnSpc="1">
            <a:noAutofit/>
          </a:bodyPr>
          <a:lstStyle/>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kumimoji="1" lang="en-US" altLang="zh-CN" sz="3600" b="0" i="0" u="none" strike="noStrike" kern="1200" cap="none" spc="0" normalizeH="0" baseline="0" noProof="0" dirty="0" smtClean="0">
                <a:ln>
                  <a:noFill/>
                </a:ln>
                <a:solidFill>
                  <a:schemeClr val="accent1"/>
                </a:solidFill>
                <a:effectLst/>
                <a:uLnTx/>
                <a:uFillTx/>
                <a:latin typeface="Haettenschweiler" panose="020B0706040902060204" pitchFamily="34" charset="0"/>
                <a:ea typeface="微软雅黑" panose="020B0503020204020204" charset="-122"/>
              </a:rPr>
              <a:t> </a:t>
            </a:r>
            <a:endParaRPr kumimoji="1" lang="zh-CN" altLang="en-US" sz="3600" b="0" i="0" u="none" strike="noStrike" kern="1200" cap="none" spc="0" normalizeH="0" baseline="0" noProof="0" dirty="0">
              <a:ln>
                <a:noFill/>
              </a:ln>
              <a:solidFill>
                <a:srgbClr val="7F7F7F"/>
              </a:solidFill>
              <a:effectLst/>
              <a:uLnTx/>
              <a:uFillTx/>
              <a:latin typeface="Haettenschweiler" panose="020B0706040902060204" pitchFamily="34" charset="0"/>
              <a:ea typeface="微软雅黑" panose="020B0503020204020204" charset="-122"/>
              <a:cs typeface="Arial" panose="020B0604020202020204" pitchFamily="34" charset="0"/>
            </a:endParaRPr>
          </a:p>
        </p:txBody>
      </p:sp>
      <p:sp>
        <p:nvSpPr>
          <p:cNvPr id="13" name="TextBox 12"/>
          <p:cNvSpPr txBox="1"/>
          <p:nvPr/>
        </p:nvSpPr>
        <p:spPr>
          <a:xfrm>
            <a:off x="2685694" y="2922048"/>
            <a:ext cx="4922272" cy="463137"/>
          </a:xfrm>
          <a:prstGeom prst="rect">
            <a:avLst/>
          </a:prstGeom>
        </p:spPr>
        <p:txBody>
          <a:bodyPr vert="horz" wrap="square" lIns="0" tIns="0" rIns="0" bIns="0" rtlCol="0" anchor="ctr" anchorCtr="0">
            <a:noAutofit/>
          </a:bodyPr>
          <a:lstStyle/>
          <a:p>
            <a:endParaRPr kumimoji="1" lang="zh-CN" altLang="en-US" sz="3200" b="1" dirty="0" smtClean="0">
              <a:solidFill>
                <a:srgbClr val="7F7F7F"/>
              </a:solidFill>
              <a:latin typeface="+mn-lt"/>
              <a:ea typeface="+mn-ea"/>
            </a:endParaRPr>
          </a:p>
        </p:txBody>
      </p:sp>
      <p:sp>
        <p:nvSpPr>
          <p:cNvPr id="14" name="TextBox 13"/>
          <p:cNvSpPr txBox="1"/>
          <p:nvPr/>
        </p:nvSpPr>
        <p:spPr>
          <a:xfrm>
            <a:off x="2720340" y="3006090"/>
            <a:ext cx="6273165" cy="462915"/>
          </a:xfrm>
          <a:prstGeom prst="rect">
            <a:avLst/>
          </a:prstGeom>
        </p:spPr>
        <p:txBody>
          <a:bodyPr vert="horz" wrap="square" lIns="0" tIns="0" rIns="0" bIns="0" rtlCol="0" anchor="ctr" anchorCtr="0">
            <a:noAutofit/>
          </a:bodyPr>
          <a:lstStyle/>
          <a:p>
            <a:endParaRPr kumimoji="1" lang="en-US" altLang="zh-CN" sz="3200" b="1" dirty="0" smtClean="0">
              <a:solidFill>
                <a:schemeClr val="bg1">
                  <a:lumMod val="50000"/>
                </a:schemeClr>
              </a:solidFill>
              <a:latin typeface="+mn-lt"/>
              <a:ea typeface="+mn-ea"/>
            </a:endParaRPr>
          </a:p>
        </p:txBody>
      </p:sp>
      <p:sp>
        <p:nvSpPr>
          <p:cNvPr id="15" name="TextBox 14"/>
          <p:cNvSpPr txBox="1"/>
          <p:nvPr/>
        </p:nvSpPr>
        <p:spPr>
          <a:xfrm>
            <a:off x="2720529" y="3539833"/>
            <a:ext cx="5185221" cy="463137"/>
          </a:xfrm>
          <a:prstGeom prst="rect">
            <a:avLst/>
          </a:prstGeom>
        </p:spPr>
        <p:txBody>
          <a:bodyPr vert="horz" wrap="square" lIns="0" tIns="0" rIns="0" bIns="0" rtlCol="0" anchor="ctr" anchorCtr="0">
            <a:noAutofit/>
          </a:bodyPr>
          <a:lstStyle/>
          <a:p>
            <a:endParaRPr kumimoji="1" lang="zh-CN" altLang="en-US" sz="3200" b="1" dirty="0" smtClean="0">
              <a:solidFill>
                <a:schemeClr val="bg1">
                  <a:lumMod val="50000"/>
                </a:schemeClr>
              </a:solidFill>
              <a:latin typeface="+mn-lt"/>
              <a:ea typeface="+mn-ea"/>
            </a:endParaRPr>
          </a:p>
        </p:txBody>
      </p:sp>
      <p:sp>
        <p:nvSpPr>
          <p:cNvPr id="2" name="TextBox 8"/>
          <p:cNvSpPr txBox="1"/>
          <p:nvPr/>
        </p:nvSpPr>
        <p:spPr>
          <a:xfrm>
            <a:off x="2637949" y="2354580"/>
            <a:ext cx="5967889" cy="462915"/>
          </a:xfrm>
          <a:prstGeom prst="rect">
            <a:avLst/>
          </a:prstGeom>
        </p:spPr>
        <p:txBody>
          <a:bodyPr vert="horz" wrap="square" lIns="0" tIns="0" rIns="0" bIns="0" rtlCol="0" anchor="ctr" anchorCtr="0">
            <a:noAutofit/>
          </a:bodyPr>
          <a:p>
            <a:r>
              <a:rPr kumimoji="1" lang="en-US" altLang="zh-CN" sz="3200" b="1" dirty="0" smtClean="0">
                <a:solidFill>
                  <a:schemeClr val="bg1">
                    <a:lumMod val="50000"/>
                  </a:schemeClr>
                </a:solidFill>
                <a:latin typeface="+mn-lt"/>
                <a:ea typeface="+mn-ea"/>
              </a:rPr>
              <a:t>Non-verticals</a:t>
            </a:r>
            <a:endParaRPr kumimoji="1" lang="en-US" altLang="zh-CN" sz="3200" b="1" dirty="0" smtClean="0">
              <a:solidFill>
                <a:schemeClr val="bg1">
                  <a:lumMod val="50000"/>
                </a:schemeClr>
              </a:solidFill>
              <a:latin typeface="+mn-lt"/>
              <a:ea typeface="+mn-ea"/>
            </a:endParaRPr>
          </a:p>
        </p:txBody>
      </p:sp>
      <p:sp>
        <p:nvSpPr>
          <p:cNvPr id="3" name="内容占位符 4"/>
          <p:cNvSpPr txBox="1"/>
          <p:nvPr/>
        </p:nvSpPr>
        <p:spPr bwMode="auto">
          <a:xfrm>
            <a:off x="2223770" y="2230120"/>
            <a:ext cx="697230" cy="553720"/>
          </a:xfrm>
          <a:prstGeom prst="rect">
            <a:avLst/>
          </a:prstGeom>
          <a:noFill/>
          <a:ln w="9525">
            <a:noFill/>
            <a:miter lim="800000"/>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rtlCol="0" anchor="ctr" anchorCtr="0" compatLnSpc="1">
            <a:noAutofit/>
          </a:bodyPr>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kumimoji="1" lang="en-US" altLang="zh-CN" sz="3600" b="0" i="0" u="none" strike="noStrike" kern="1200" cap="none" spc="0" normalizeH="0" baseline="0" noProof="0" dirty="0" smtClean="0">
                <a:ln>
                  <a:noFill/>
                </a:ln>
                <a:solidFill>
                  <a:srgbClr val="7F7F7F"/>
                </a:solidFill>
                <a:effectLst/>
                <a:uLnTx/>
                <a:uFillTx/>
                <a:latin typeface="Haettenschweiler" panose="020B0706040902060204" pitchFamily="34" charset="0"/>
                <a:ea typeface="微软雅黑" panose="020B0503020204020204" charset="-122"/>
                <a:cs typeface="Arial" panose="020B0604020202020204" pitchFamily="34" charset="0"/>
              </a:rPr>
              <a:t>02 </a:t>
            </a:r>
            <a:endParaRPr kumimoji="1" lang="zh-CN" altLang="en-US" sz="3600" b="0" i="0" u="none" strike="noStrike" kern="1200" cap="none" spc="0" normalizeH="0" baseline="0" noProof="0" dirty="0">
              <a:ln>
                <a:noFill/>
              </a:ln>
              <a:solidFill>
                <a:srgbClr val="7F7F7F"/>
              </a:solidFill>
              <a:effectLst/>
              <a:uLnTx/>
              <a:uFillTx/>
              <a:latin typeface="Haettenschweiler" panose="020B0706040902060204" pitchFamily="34" charset="0"/>
              <a:ea typeface="微软雅黑" panose="020B050302020402020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Thanks</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dirty="0">
                <a:latin typeface="Arial" panose="020B0604020202020204" pitchFamily="34" charset="0"/>
                <a:cs typeface="Arial" panose="020B0604020202020204" pitchFamily="34" charset="0"/>
              </a:rPr>
              <a:t>NR based AeroMACS-Use case</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966" y="667150"/>
            <a:ext cx="8068733" cy="1411417"/>
          </a:xfrm>
          <a:prstGeom prst="rect">
            <a:avLst/>
          </a:prstGeom>
        </p:spPr>
        <p:txBody>
          <a:bodyPr vert="horz" wrap="square" lIns="0" tIns="0" rIns="0" bIns="0" rtlCol="0" anchor="t">
            <a:noAutofit/>
          </a:bodyPr>
          <a:lstStyle/>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AeroMACS is the aeronautical mobile airport communication system (AeroMACS) which is used to provide the wireless communication system for airport to help airlines, airport authorities and airport ground service etc.</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AeroMACS is still using the WiMAX standard (IEEE 802.16) at the aeronautical C-band (5 GHz) to provide the service till now.</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Based on the latest decision from CAAC (Civil Aviation Administration of China), it's planned to provide the NR based AeroMACS system.</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b="1" dirty="0">
                <a:solidFill>
                  <a:srgbClr val="0070C0"/>
                </a:solidFill>
                <a:latin typeface="Arial" panose="020B0604020202020204" pitchFamily="34" charset="0"/>
              </a:rPr>
              <a:t>Proposal 1: </a:t>
            </a:r>
            <a:r>
              <a:rPr kumimoji="1" lang="en-US" altLang="zh-CN" sz="1400" dirty="0">
                <a:solidFill>
                  <a:srgbClr val="0070C0"/>
                </a:solidFill>
                <a:latin typeface="Arial" panose="020B0604020202020204" pitchFamily="34" charset="0"/>
              </a:rPr>
              <a:t> to support the NR based AeroMACS system in Rel-19.</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600" i="1"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pic>
        <p:nvPicPr>
          <p:cNvPr id="16" name="pic"/>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2238375" y="2513965"/>
            <a:ext cx="3696970" cy="249428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dirty="0">
                <a:latin typeface="Arial" panose="020B0604020202020204" pitchFamily="34" charset="0"/>
                <a:cs typeface="Arial" panose="020B0604020202020204" pitchFamily="34" charset="0"/>
              </a:rPr>
              <a:t>NR based AeroMACS- Spectrum status</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966" y="659530"/>
            <a:ext cx="8068733" cy="1411417"/>
          </a:xfrm>
          <a:prstGeom prst="rect">
            <a:avLst/>
          </a:prstGeom>
        </p:spPr>
        <p:txBody>
          <a:bodyPr vert="horz" wrap="square" lIns="0" tIns="0" rIns="0" bIns="0" rtlCol="0" anchor="t">
            <a:noAutofit/>
          </a:bodyPr>
          <a:lstStyle/>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ITU-R WRC-07 decided to assign the 5091-5150MHz for the spectrum of AeroMACS system;</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ITU-R WRC-12 decided to assign the 5030~5091MHz for the spectrum of AeroMACS system;</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NAS consider the use of the 5000-5030 MHz band to extend the tuning range for the the  AeroMACS.</a:t>
            </a:r>
            <a:endParaRPr kumimoji="1" lang="en-US" altLang="zh-CN" sz="1400" dirty="0">
              <a:solidFill>
                <a:srgbClr val="0070C0"/>
              </a:solidFill>
              <a:latin typeface="Arial" panose="020B0604020202020204" pitchFamily="34" charset="0"/>
            </a:endParaRPr>
          </a:p>
          <a:p>
            <a:pPr marL="285750" indent="-285750" algn="l">
              <a:spcAft>
                <a:spcPts val="600"/>
              </a:spcAft>
              <a:buClrTx/>
              <a:buSzTx/>
              <a:buFont typeface="Wingdings" panose="05000000000000000000" pitchFamily="2" charset="2"/>
              <a:buChar char="p"/>
            </a:pPr>
            <a:r>
              <a:rPr kumimoji="1" lang="en-US" altLang="zh-CN" sz="1400" b="1" dirty="0">
                <a:solidFill>
                  <a:srgbClr val="0070C0"/>
                </a:solidFill>
                <a:latin typeface="Arial" panose="020B0604020202020204" pitchFamily="34" charset="0"/>
              </a:rPr>
              <a:t> </a:t>
            </a:r>
            <a:r>
              <a:rPr kumimoji="1" lang="en-US" altLang="zh-CN" sz="1400" b="1" dirty="0">
                <a:solidFill>
                  <a:srgbClr val="0070C0"/>
                </a:solidFill>
                <a:latin typeface="Arial" panose="020B0604020202020204" pitchFamily="34" charset="0"/>
                <a:sym typeface="+mn-ea"/>
              </a:rPr>
              <a:t>Proposal 2: </a:t>
            </a:r>
            <a:r>
              <a:rPr kumimoji="1" lang="en-US" altLang="zh-CN" sz="1400" dirty="0">
                <a:solidFill>
                  <a:srgbClr val="0070C0"/>
                </a:solidFill>
                <a:latin typeface="Arial" panose="020B0604020202020204" pitchFamily="34" charset="0"/>
                <a:sym typeface="+mn-ea"/>
              </a:rPr>
              <a:t> to specify the band 5091~5150MHz for regional deployment and 5000~5150MHz for global deployment.</a:t>
            </a:r>
            <a:endParaRPr kumimoji="1" lang="en-US" altLang="zh-CN" sz="1400" dirty="0">
              <a:solidFill>
                <a:srgbClr val="0070C0"/>
              </a:solidFill>
              <a:latin typeface="Arial" panose="020B0604020202020204" pitchFamily="34" charset="0"/>
              <a:sym typeface="+mn-ea"/>
            </a:endParaRPr>
          </a:p>
          <a:p>
            <a:pPr marL="285750" indent="-285750" algn="l">
              <a:spcAft>
                <a:spcPts val="600"/>
              </a:spcAft>
              <a:buClrTx/>
              <a:buSzTx/>
              <a:buFont typeface="Wingdings" panose="05000000000000000000" pitchFamily="2" charset="2"/>
              <a:buChar char="p"/>
            </a:pPr>
            <a:r>
              <a:rPr kumimoji="1" lang="en-US" altLang="zh-CN" sz="1400" b="1" dirty="0">
                <a:solidFill>
                  <a:srgbClr val="0070C0"/>
                </a:solidFill>
                <a:latin typeface="Arial" panose="020B0604020202020204" pitchFamily="34" charset="0"/>
              </a:rPr>
              <a:t> Proposal 3:</a:t>
            </a:r>
            <a:r>
              <a:rPr kumimoji="1" lang="en-US" altLang="zh-CN" sz="1400" dirty="0">
                <a:solidFill>
                  <a:srgbClr val="0070C0"/>
                </a:solidFill>
                <a:latin typeface="Arial" panose="020B0604020202020204" pitchFamily="34" charset="0"/>
              </a:rPr>
              <a:t>  to define RF requirement for BS and UE requirement;</a:t>
            </a:r>
            <a:endParaRPr kumimoji="1" lang="en-US" altLang="zh-CN" sz="1400" dirty="0">
              <a:solidFill>
                <a:srgbClr val="0070C0"/>
              </a:solidFill>
              <a:latin typeface="Arial" panose="020B0604020202020204" pitchFamily="34" charset="0"/>
            </a:endParaRPr>
          </a:p>
          <a:p>
            <a:pPr marL="285750" indent="-285750" algn="l">
              <a:spcAft>
                <a:spcPts val="600"/>
              </a:spcAft>
              <a:buClrTx/>
              <a:buSzTx/>
              <a:buFont typeface="Wingdings" panose="05000000000000000000" pitchFamily="2" charset="2"/>
              <a:buChar char="p"/>
            </a:pPr>
            <a:r>
              <a:rPr kumimoji="1" lang="en-US" altLang="zh-CN" sz="1400" b="1" dirty="0">
                <a:solidFill>
                  <a:srgbClr val="0070C0"/>
                </a:solidFill>
                <a:latin typeface="Arial" panose="020B0604020202020204" pitchFamily="34" charset="0"/>
              </a:rPr>
              <a:t>Proposal 4:</a:t>
            </a:r>
            <a:r>
              <a:rPr kumimoji="1" lang="en-US" altLang="zh-CN" sz="1400" dirty="0">
                <a:solidFill>
                  <a:srgbClr val="0070C0"/>
                </a:solidFill>
                <a:latin typeface="Arial" panose="020B0604020202020204" pitchFamily="34" charset="0"/>
              </a:rPr>
              <a:t>  to define the RRM requirement for AeroMacs UE; </a:t>
            </a:r>
            <a:endParaRPr kumimoji="1" lang="en-US" altLang="zh-CN" sz="1400" dirty="0">
              <a:solidFill>
                <a:srgbClr val="0070C0"/>
              </a:solidFill>
              <a:latin typeface="Arial" panose="020B0604020202020204" pitchFamily="34" charset="0"/>
            </a:endParaRPr>
          </a:p>
          <a:p>
            <a:pPr marL="285750" indent="-285750" algn="l">
              <a:spcAft>
                <a:spcPts val="600"/>
              </a:spcAft>
              <a:buClrTx/>
              <a:buSzTx/>
              <a:buFont typeface="Wingdings" panose="05000000000000000000" pitchFamily="2" charset="2"/>
              <a:buChar char="p"/>
            </a:pPr>
            <a:r>
              <a:rPr kumimoji="1" lang="en-US" altLang="zh-CN" sz="1400" b="1" dirty="0">
                <a:solidFill>
                  <a:srgbClr val="0070C0"/>
                </a:solidFill>
                <a:latin typeface="Arial" panose="020B0604020202020204" pitchFamily="34" charset="0"/>
                <a:sym typeface="+mn-ea"/>
              </a:rPr>
              <a:t>Proposal 5:</a:t>
            </a:r>
            <a:r>
              <a:rPr kumimoji="1" lang="en-US" altLang="zh-CN" sz="1400" dirty="0">
                <a:solidFill>
                  <a:srgbClr val="0070C0"/>
                </a:solidFill>
                <a:latin typeface="Arial" panose="020B0604020202020204" pitchFamily="34" charset="0"/>
                <a:sym typeface="+mn-ea"/>
              </a:rPr>
              <a:t>  to define the Demod requirement for AerMacs BS and UE; </a:t>
            </a:r>
            <a:endParaRPr kumimoji="1" lang="en-US" altLang="zh-CN" sz="1400" dirty="0">
              <a:solidFill>
                <a:srgbClr val="0070C0"/>
              </a:solidFill>
              <a:latin typeface="Arial" panose="020B0604020202020204" pitchFamily="34" charset="0"/>
            </a:endParaRPr>
          </a:p>
          <a:p>
            <a:pPr marL="285750" indent="-285750" algn="l">
              <a:spcAft>
                <a:spcPts val="600"/>
              </a:spcAft>
              <a:buClrTx/>
              <a:buSzTx/>
              <a:buFont typeface="Wingdings" panose="05000000000000000000" pitchFamily="2" charset="2"/>
              <a:buChar char="p"/>
            </a:pPr>
            <a:endParaRPr kumimoji="1" lang="en-US" altLang="zh-CN" sz="1400"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dirty="0">
                <a:latin typeface="Arial" panose="020B0604020202020204" pitchFamily="34" charset="0"/>
                <a:cs typeface="Arial" panose="020B0604020202020204" pitchFamily="34" charset="0"/>
              </a:rPr>
              <a:t>ATG evolution in Rel-19</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966" y="659530"/>
            <a:ext cx="8068733" cy="1411417"/>
          </a:xfrm>
          <a:prstGeom prst="rect">
            <a:avLst/>
          </a:prstGeom>
        </p:spPr>
        <p:txBody>
          <a:bodyPr vert="horz" wrap="square" lIns="0" tIns="0" rIns="0" bIns="0" rtlCol="0" anchor="t">
            <a:noAutofit/>
          </a:bodyPr>
          <a:lstStyle/>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Potential new bands based on the operator's deployment request;</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CA based ATG system based on the deployment demand; </a:t>
            </a:r>
            <a:endParaRPr kumimoji="1" lang="en-US" altLang="zh-CN" sz="1400"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dirty="0">
                <a:latin typeface="Arial" panose="020B0604020202020204" pitchFamily="34" charset="0"/>
                <a:cs typeface="Arial" panose="020B0604020202020204" pitchFamily="34" charset="0"/>
              </a:rPr>
              <a:t>NTN evolution in Rel-19</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966" y="646830"/>
            <a:ext cx="8068733" cy="1411417"/>
          </a:xfrm>
          <a:prstGeom prst="rect">
            <a:avLst/>
          </a:prstGeom>
        </p:spPr>
        <p:txBody>
          <a:bodyPr vert="horz" wrap="square" lIns="0" tIns="0" rIns="0" bIns="0" rtlCol="0" anchor="t">
            <a:noAutofit/>
          </a:bodyPr>
          <a:lstStyle/>
          <a:p>
            <a:pPr marL="0" indent="0">
              <a:spcAft>
                <a:spcPts val="600"/>
              </a:spcAft>
              <a:buFont typeface="Wingdings" panose="05000000000000000000" pitchFamily="2" charset="2"/>
              <a:buNone/>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New bands/BW for NTN which mainly depend on operator's request; (e.g. Ku-band,  other low bands in FR1, 30MHz for n256 or 3MHz carrier bandwidth for FRF &gt;1 etc )</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sym typeface="+mn-ea"/>
              </a:rPr>
              <a:t>In-band NB-IoT in NR over SAN which is not supported yet in Rel-18;</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Multi-standard Radio SAN if necessary;</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High power for NTN UE in FR1;</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The remaining issue for NTN in Ka-band (e.g. M-ESIM or A-ESIM etc);</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Other RRM enhancement e.g. without measurement gap for satellite in Ka-band etc;</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p:nvPr/>
        </p:nvSpPr>
        <p:spPr>
          <a:xfrm>
            <a:off x="960720" y="409159"/>
            <a:ext cx="2390920" cy="1019231"/>
          </a:xfrm>
          <a:prstGeom prst="rect">
            <a:avLst/>
          </a:prstGeom>
        </p:spPr>
        <p:txBody>
          <a:bodyPr>
            <a:noAutofit/>
          </a:bodyPr>
          <a:lstStyle>
            <a:lvl1pPr>
              <a:defRPr>
                <a:solidFill>
                  <a:srgbClr val="008FD4"/>
                </a:solidFill>
                <a:latin typeface="Haettenschweiler" panose="020B0706040902060204" pitchFamily="34" charset="0"/>
              </a:defRPr>
            </a:lvl1pPr>
          </a:lstStyle>
          <a:p>
            <a:pPr marL="0" marR="0" lvl="0" indent="0" algn="ctr" defTabSz="457200" rtl="0" eaLnBrk="1" fontAlgn="base" latinLnBrk="0" hangingPunct="1">
              <a:lnSpc>
                <a:spcPct val="100000"/>
              </a:lnSpc>
              <a:spcBef>
                <a:spcPct val="0"/>
              </a:spcBef>
              <a:spcAft>
                <a:spcPct val="0"/>
              </a:spcAft>
              <a:buClrTx/>
              <a:buSzTx/>
              <a:buFontTx/>
              <a:buNone/>
              <a:defRPr/>
            </a:pPr>
            <a:r>
              <a:rPr kumimoji="0" lang="en-US" altLang="zh-CN" sz="4800" b="0" i="0" u="none" strike="noStrike" kern="0" cap="none" spc="0" normalizeH="0" baseline="0" noProof="0" dirty="0" smtClean="0">
                <a:ln>
                  <a:noFill/>
                </a:ln>
                <a:effectLst/>
                <a:uLnTx/>
                <a:uFillTx/>
                <a:latin typeface="Haettenschweiler" panose="020B0706040902060204" pitchFamily="34" charset="0"/>
                <a:ea typeface="微软雅黑" panose="020B0503020204020204" charset="-122"/>
                <a:cs typeface="+mj-cs"/>
              </a:rPr>
              <a:t>Content</a:t>
            </a:r>
            <a:endParaRPr kumimoji="0" lang="en-US" sz="4800" b="0" i="0" u="none" strike="noStrike" kern="0" cap="none" spc="0" normalizeH="0" baseline="0" noProof="0" dirty="0">
              <a:ln>
                <a:noFill/>
              </a:ln>
              <a:effectLst/>
              <a:uLnTx/>
              <a:uFillTx/>
              <a:latin typeface="Haettenschweiler" panose="020B0706040902060204" pitchFamily="34" charset="0"/>
              <a:ea typeface="微软雅黑" panose="020B0503020204020204" charset="-122"/>
              <a:cs typeface="+mj-cs"/>
            </a:endParaRPr>
          </a:p>
        </p:txBody>
      </p:sp>
      <p:sp>
        <p:nvSpPr>
          <p:cNvPr id="8" name="内容占位符 4"/>
          <p:cNvSpPr txBox="1"/>
          <p:nvPr/>
        </p:nvSpPr>
        <p:spPr bwMode="auto">
          <a:xfrm>
            <a:off x="2227580" y="1555115"/>
            <a:ext cx="805815" cy="553720"/>
          </a:xfrm>
          <a:prstGeom prst="rect">
            <a:avLst/>
          </a:prstGeom>
          <a:noFill/>
          <a:ln w="9525">
            <a:noFill/>
            <a:miter lim="800000"/>
          </a:ln>
        </p:spPr>
        <p:txBody>
          <a:bodyPr vert="horz" wrap="square" lIns="0" tIns="0" rIns="0" bIns="0" numCol="1" anchor="ctr" anchorCtr="0" compatLnSpc="1">
            <a:noAutofit/>
          </a:bodyPr>
          <a:lstStyle/>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kumimoji="1" lang="en-US" altLang="zh-CN" sz="3600" i="0" u="none" strike="noStrike" cap="none" spc="0" normalizeH="0" baseline="0" noProof="0" dirty="0" smtClean="0">
                <a:ln>
                  <a:noFill/>
                </a:ln>
                <a:solidFill>
                  <a:srgbClr val="7F7F7F"/>
                </a:solidFill>
                <a:effectLst/>
                <a:uLnTx/>
                <a:uFillTx/>
                <a:latin typeface="Haettenschweiler" panose="020B0706040902060204" pitchFamily="34" charset="0"/>
                <a:ea typeface="微软雅黑" panose="020B0503020204020204" charset="-122"/>
                <a:cs typeface="Arial" panose="020B0604020202020204" pitchFamily="34" charset="0"/>
              </a:rPr>
              <a:t>01</a:t>
            </a:r>
            <a:endParaRPr kumimoji="1" lang="en-US" altLang="zh-CN" sz="3600" b="0" i="0" u="none" strike="noStrike" kern="0" cap="none" spc="0" normalizeH="0" baseline="0" noProof="0" dirty="0" smtClean="0">
              <a:ln>
                <a:noFill/>
              </a:ln>
              <a:solidFill>
                <a:schemeClr val="tx2">
                  <a:lumMod val="60000"/>
                  <a:lumOff val="40000"/>
                </a:schemeClr>
              </a:solidFill>
              <a:effectLst/>
              <a:uLnTx/>
              <a:uFillTx/>
              <a:latin typeface="Haettenschweiler" panose="020B0706040902060204" pitchFamily="34" charset="0"/>
              <a:ea typeface="微软雅黑" panose="020B0503020204020204" charset="-122"/>
              <a:cs typeface="Arial" panose="020B0604020202020204" pitchFamily="34" charset="0"/>
            </a:endParaRPr>
          </a:p>
        </p:txBody>
      </p:sp>
      <p:sp>
        <p:nvSpPr>
          <p:cNvPr id="9" name="TextBox 8"/>
          <p:cNvSpPr txBox="1"/>
          <p:nvPr/>
        </p:nvSpPr>
        <p:spPr>
          <a:xfrm>
            <a:off x="2637949" y="1645920"/>
            <a:ext cx="5967889" cy="462915"/>
          </a:xfrm>
          <a:prstGeom prst="rect">
            <a:avLst/>
          </a:prstGeom>
        </p:spPr>
        <p:txBody>
          <a:bodyPr vert="horz" wrap="square" lIns="0" tIns="0" rIns="0" bIns="0" rtlCol="0" anchor="ctr" anchorCtr="0">
            <a:noAutofit/>
          </a:bodyPr>
          <a:lstStyle/>
          <a:p>
            <a:r>
              <a:rPr kumimoji="1" lang="en-US" altLang="zh-CN" sz="3200" b="1" dirty="0" smtClean="0">
                <a:solidFill>
                  <a:schemeClr val="bg1">
                    <a:lumMod val="50000"/>
                  </a:schemeClr>
                </a:solidFill>
                <a:latin typeface="+mn-lt"/>
                <a:ea typeface="+mn-ea"/>
              </a:rPr>
              <a:t>Verticals </a:t>
            </a:r>
            <a:endParaRPr kumimoji="1" lang="en-US" altLang="zh-CN" sz="3200" b="1" dirty="0" smtClean="0">
              <a:solidFill>
                <a:schemeClr val="tx2">
                  <a:lumMod val="60000"/>
                  <a:lumOff val="40000"/>
                </a:schemeClr>
              </a:solidFill>
              <a:latin typeface="+mn-lt"/>
              <a:ea typeface="+mn-ea"/>
            </a:endParaRPr>
          </a:p>
        </p:txBody>
      </p:sp>
      <p:sp>
        <p:nvSpPr>
          <p:cNvPr id="11" name="TextBox 10"/>
          <p:cNvSpPr txBox="1"/>
          <p:nvPr/>
        </p:nvSpPr>
        <p:spPr>
          <a:xfrm>
            <a:off x="2685694" y="2302198"/>
            <a:ext cx="4328522" cy="463137"/>
          </a:xfrm>
          <a:prstGeom prst="rect">
            <a:avLst/>
          </a:prstGeom>
        </p:spPr>
        <p:txBody>
          <a:bodyPr vert="horz" wrap="square" lIns="0" tIns="0" rIns="0" bIns="0" rtlCol="0" anchor="ctr" anchorCtr="0">
            <a:noAutofit/>
          </a:bodyPr>
          <a:lstStyle/>
          <a:p>
            <a:endParaRPr kumimoji="1" lang="zh-CN" altLang="en-US" sz="3200" b="1" dirty="0" smtClean="0">
              <a:solidFill>
                <a:srgbClr val="7F7F7F"/>
              </a:solidFill>
              <a:latin typeface="+mn-lt"/>
              <a:ea typeface="+mn-ea"/>
            </a:endParaRPr>
          </a:p>
        </p:txBody>
      </p:sp>
      <p:sp>
        <p:nvSpPr>
          <p:cNvPr id="12" name="内容占位符 4"/>
          <p:cNvSpPr txBox="1"/>
          <p:nvPr/>
        </p:nvSpPr>
        <p:spPr bwMode="auto">
          <a:xfrm>
            <a:off x="2227302" y="2889235"/>
            <a:ext cx="420880" cy="553609"/>
          </a:xfrm>
          <a:prstGeom prst="rect">
            <a:avLst/>
          </a:prstGeom>
          <a:noFill/>
          <a:ln w="9525">
            <a:noFill/>
            <a:miter lim="800000"/>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rtlCol="0" anchor="ctr" anchorCtr="0" compatLnSpc="1">
            <a:noAutofit/>
          </a:bodyPr>
          <a:lstStyle/>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kumimoji="1" lang="en-US" altLang="zh-CN" sz="3600" b="0" i="0" u="none" strike="noStrike" kern="1200" cap="none" spc="0" normalizeH="0" baseline="0" noProof="0" dirty="0" smtClean="0">
                <a:ln>
                  <a:noFill/>
                </a:ln>
                <a:solidFill>
                  <a:schemeClr val="accent1"/>
                </a:solidFill>
                <a:effectLst/>
                <a:uLnTx/>
                <a:uFillTx/>
                <a:latin typeface="Haettenschweiler" panose="020B0706040902060204" pitchFamily="34" charset="0"/>
                <a:ea typeface="微软雅黑" panose="020B0503020204020204" charset="-122"/>
              </a:rPr>
              <a:t> </a:t>
            </a:r>
            <a:endParaRPr kumimoji="1" lang="zh-CN" altLang="en-US" sz="3600" b="0" i="0" u="none" strike="noStrike" kern="1200" cap="none" spc="0" normalizeH="0" baseline="0" noProof="0" dirty="0">
              <a:ln>
                <a:noFill/>
              </a:ln>
              <a:solidFill>
                <a:srgbClr val="7F7F7F"/>
              </a:solidFill>
              <a:effectLst/>
              <a:uLnTx/>
              <a:uFillTx/>
              <a:latin typeface="Haettenschweiler" panose="020B0706040902060204" pitchFamily="34" charset="0"/>
              <a:ea typeface="微软雅黑" panose="020B0503020204020204" charset="-122"/>
              <a:cs typeface="Arial" panose="020B0604020202020204" pitchFamily="34" charset="0"/>
            </a:endParaRPr>
          </a:p>
        </p:txBody>
      </p:sp>
      <p:sp>
        <p:nvSpPr>
          <p:cNvPr id="13" name="TextBox 12"/>
          <p:cNvSpPr txBox="1"/>
          <p:nvPr/>
        </p:nvSpPr>
        <p:spPr>
          <a:xfrm>
            <a:off x="2685694" y="2922048"/>
            <a:ext cx="4922272" cy="463137"/>
          </a:xfrm>
          <a:prstGeom prst="rect">
            <a:avLst/>
          </a:prstGeom>
        </p:spPr>
        <p:txBody>
          <a:bodyPr vert="horz" wrap="square" lIns="0" tIns="0" rIns="0" bIns="0" rtlCol="0" anchor="ctr" anchorCtr="0">
            <a:noAutofit/>
          </a:bodyPr>
          <a:lstStyle/>
          <a:p>
            <a:endParaRPr kumimoji="1" lang="zh-CN" altLang="en-US" sz="3200" b="1" dirty="0" smtClean="0">
              <a:solidFill>
                <a:srgbClr val="7F7F7F"/>
              </a:solidFill>
              <a:latin typeface="+mn-lt"/>
              <a:ea typeface="+mn-ea"/>
            </a:endParaRPr>
          </a:p>
        </p:txBody>
      </p:sp>
      <p:sp>
        <p:nvSpPr>
          <p:cNvPr id="14" name="TextBox 13"/>
          <p:cNvSpPr txBox="1"/>
          <p:nvPr/>
        </p:nvSpPr>
        <p:spPr>
          <a:xfrm>
            <a:off x="2720340" y="2980055"/>
            <a:ext cx="6273165" cy="462915"/>
          </a:xfrm>
          <a:prstGeom prst="rect">
            <a:avLst/>
          </a:prstGeom>
        </p:spPr>
        <p:txBody>
          <a:bodyPr vert="horz" wrap="square" lIns="0" tIns="0" rIns="0" bIns="0" rtlCol="0" anchor="ctr" anchorCtr="0">
            <a:noAutofit/>
          </a:bodyPr>
          <a:lstStyle/>
          <a:p>
            <a:endParaRPr kumimoji="1" lang="en-US" altLang="zh-CN" sz="3200" b="1" dirty="0" smtClean="0">
              <a:solidFill>
                <a:schemeClr val="bg1">
                  <a:lumMod val="50000"/>
                </a:schemeClr>
              </a:solidFill>
              <a:latin typeface="+mn-lt"/>
              <a:ea typeface="+mn-ea"/>
            </a:endParaRPr>
          </a:p>
        </p:txBody>
      </p:sp>
      <p:sp>
        <p:nvSpPr>
          <p:cNvPr id="15" name="TextBox 14"/>
          <p:cNvSpPr txBox="1"/>
          <p:nvPr/>
        </p:nvSpPr>
        <p:spPr>
          <a:xfrm>
            <a:off x="2720529" y="3539833"/>
            <a:ext cx="5185221" cy="463137"/>
          </a:xfrm>
          <a:prstGeom prst="rect">
            <a:avLst/>
          </a:prstGeom>
        </p:spPr>
        <p:txBody>
          <a:bodyPr vert="horz" wrap="square" lIns="0" tIns="0" rIns="0" bIns="0" rtlCol="0" anchor="ctr" anchorCtr="0">
            <a:noAutofit/>
          </a:bodyPr>
          <a:lstStyle/>
          <a:p>
            <a:endParaRPr kumimoji="1" lang="zh-CN" altLang="en-US" sz="3200" b="1" dirty="0" smtClean="0">
              <a:solidFill>
                <a:schemeClr val="bg1">
                  <a:lumMod val="50000"/>
                </a:schemeClr>
              </a:solidFill>
              <a:latin typeface="+mn-lt"/>
              <a:ea typeface="+mn-ea"/>
            </a:endParaRPr>
          </a:p>
        </p:txBody>
      </p:sp>
      <p:sp>
        <p:nvSpPr>
          <p:cNvPr id="2" name="TextBox 8"/>
          <p:cNvSpPr txBox="1"/>
          <p:nvPr/>
        </p:nvSpPr>
        <p:spPr>
          <a:xfrm>
            <a:off x="2637949" y="2354580"/>
            <a:ext cx="5967889" cy="462915"/>
          </a:xfrm>
          <a:prstGeom prst="rect">
            <a:avLst/>
          </a:prstGeom>
        </p:spPr>
        <p:txBody>
          <a:bodyPr vert="horz" wrap="square" lIns="0" tIns="0" rIns="0" bIns="0" rtlCol="0" anchor="ctr" anchorCtr="0">
            <a:noAutofit/>
          </a:bodyPr>
          <a:p>
            <a:r>
              <a:rPr kumimoji="1" lang="en-US" altLang="zh-CN" sz="3200" b="1" dirty="0" smtClean="0">
                <a:solidFill>
                  <a:schemeClr val="tx2">
                    <a:lumMod val="60000"/>
                    <a:lumOff val="40000"/>
                  </a:schemeClr>
                </a:solidFill>
                <a:latin typeface="+mn-lt"/>
                <a:ea typeface="+mn-ea"/>
              </a:rPr>
              <a:t>Non-verticals</a:t>
            </a:r>
            <a:endParaRPr kumimoji="1" lang="en-US" altLang="zh-CN" sz="3200" b="1" dirty="0" smtClean="0">
              <a:solidFill>
                <a:schemeClr val="tx2">
                  <a:lumMod val="60000"/>
                  <a:lumOff val="40000"/>
                </a:schemeClr>
              </a:solidFill>
              <a:latin typeface="+mn-lt"/>
              <a:ea typeface="+mn-ea"/>
            </a:endParaRPr>
          </a:p>
        </p:txBody>
      </p:sp>
      <p:sp>
        <p:nvSpPr>
          <p:cNvPr id="3" name="内容占位符 4"/>
          <p:cNvSpPr txBox="1"/>
          <p:nvPr/>
        </p:nvSpPr>
        <p:spPr bwMode="auto">
          <a:xfrm>
            <a:off x="2223770" y="2230120"/>
            <a:ext cx="789940" cy="553720"/>
          </a:xfrm>
          <a:prstGeom prst="rect">
            <a:avLst/>
          </a:prstGeom>
          <a:noFill/>
          <a:ln w="9525">
            <a:noFill/>
            <a:miter lim="800000"/>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rtlCol="0" anchor="ctr" anchorCtr="0" compatLnSpc="1">
            <a:noAutofit/>
          </a:bodyPr>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kumimoji="1" lang="en-US" altLang="zh-CN" sz="3600" b="0" i="0" u="none" strike="noStrike" kern="1200" cap="none" spc="0" normalizeH="0" baseline="0" noProof="0" dirty="0" smtClean="0">
                <a:ln>
                  <a:noFill/>
                </a:ln>
                <a:solidFill>
                  <a:schemeClr val="tx2">
                    <a:lumMod val="60000"/>
                    <a:lumOff val="40000"/>
                  </a:schemeClr>
                </a:solidFill>
                <a:effectLst/>
                <a:uLnTx/>
                <a:uFillTx/>
                <a:latin typeface="Haettenschweiler" panose="020B0706040902060204" pitchFamily="34" charset="0"/>
                <a:ea typeface="微软雅黑" panose="020B0503020204020204" charset="-122"/>
                <a:cs typeface="Arial" panose="020B0604020202020204" pitchFamily="34" charset="0"/>
              </a:rPr>
              <a:t>02 </a:t>
            </a:r>
            <a:endParaRPr kumimoji="1" lang="en-US" altLang="zh-CN" sz="3600" b="0" i="0" u="none" strike="noStrike" kern="1200" cap="none" spc="0" normalizeH="0" baseline="0" noProof="0" dirty="0" smtClean="0">
              <a:ln>
                <a:noFill/>
              </a:ln>
              <a:solidFill>
                <a:schemeClr val="tx2">
                  <a:lumMod val="60000"/>
                  <a:lumOff val="40000"/>
                </a:schemeClr>
              </a:solidFill>
              <a:effectLst/>
              <a:uLnTx/>
              <a:uFillTx/>
              <a:latin typeface="Haettenschweiler" panose="020B0706040902060204" pitchFamily="34" charset="0"/>
              <a:ea typeface="微软雅黑" panose="020B050302020402020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dirty="0">
                <a:latin typeface="Arial" panose="020B0604020202020204" pitchFamily="34" charset="0"/>
                <a:cs typeface="Arial" panose="020B0604020202020204" pitchFamily="34" charset="0"/>
              </a:rPr>
              <a:t>BS RF/EMC related </a:t>
            </a:r>
            <a:r>
              <a:rPr lang="en-US" altLang="zh-CN">
                <a:latin typeface="Arial" panose="020B0604020202020204" pitchFamily="34" charset="0"/>
                <a:cs typeface="Arial" panose="020B0604020202020204" pitchFamily="34" charset="0"/>
                <a:sym typeface="+mn-ea"/>
              </a:rPr>
              <a:t>evolution in Rel-19</a:t>
            </a:r>
            <a:r>
              <a:rPr lang="en-US" altLang="zh-CN" dirty="0">
                <a:latin typeface="Arial" panose="020B0604020202020204" pitchFamily="34" charset="0"/>
                <a:cs typeface="Arial" panose="020B0604020202020204" pitchFamily="34" charset="0"/>
              </a:rPr>
              <a:t> </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966" y="646830"/>
            <a:ext cx="8068733" cy="1411417"/>
          </a:xfrm>
          <a:prstGeom prst="rect">
            <a:avLst/>
          </a:prstGeom>
        </p:spPr>
        <p:txBody>
          <a:bodyPr vert="horz" wrap="square" lIns="0" tIns="0" rIns="0" bIns="0" rtlCol="0" anchor="t">
            <a:noAutofit/>
          </a:bodyPr>
          <a:lstStyle/>
          <a:p>
            <a:pPr marL="0" indent="0">
              <a:spcAft>
                <a:spcPts val="600"/>
              </a:spcAft>
              <a:buFont typeface="Wingdings" panose="05000000000000000000" pitchFamily="2" charset="2"/>
              <a:buNone/>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Multi-band repeater or NCR in FR2 similar as Rel-18 FR2 multi-band operation;</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Multi-band (e)IAB in FR2 </a:t>
            </a:r>
            <a:r>
              <a:rPr kumimoji="1" lang="en-US" altLang="zh-CN" sz="1400" dirty="0">
                <a:solidFill>
                  <a:srgbClr val="0070C0"/>
                </a:solidFill>
                <a:latin typeface="Arial" panose="020B0604020202020204" pitchFamily="34" charset="0"/>
                <a:sym typeface="+mn-ea"/>
              </a:rPr>
              <a:t>similar as Rel-18 FR2 multi-band operation;</a:t>
            </a:r>
            <a:endParaRPr kumimoji="1" lang="en-US" altLang="zh-CN" sz="1400" dirty="0">
              <a:solidFill>
                <a:srgbClr val="0070C0"/>
              </a:solidFill>
              <a:latin typeface="Arial" panose="020B0604020202020204" pitchFamily="34" charset="0"/>
              <a:sym typeface="+mn-ea"/>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sym typeface="+mn-ea"/>
              </a:rPr>
              <a:t>ATG UE EMC</a:t>
            </a:r>
            <a:r>
              <a:rPr kumimoji="1" lang="en-US" altLang="zh-CN" sz="1400" dirty="0">
                <a:solidFill>
                  <a:srgbClr val="0070C0"/>
                </a:solidFill>
                <a:latin typeface="Arial" panose="020B0604020202020204" pitchFamily="34" charset="0"/>
              </a:rPr>
              <a:t>;</a:t>
            </a:r>
            <a:endParaRPr kumimoji="1" lang="en-US" altLang="zh-CN" sz="1400" dirty="0">
              <a:solidFill>
                <a:srgbClr val="0070C0"/>
              </a:solidFill>
              <a:latin typeface="Arial" panose="020B0604020202020204" pitchFamily="34" charset="0"/>
            </a:endParaRPr>
          </a:p>
          <a:p>
            <a:pPr marL="742950" lvl="1" indent="-285750">
              <a:spcAft>
                <a:spcPts val="600"/>
              </a:spcAft>
              <a:buFont typeface="Arial" panose="020B0604020202020204" pitchFamily="34" charset="0"/>
              <a:buChar char="•"/>
            </a:pPr>
            <a:r>
              <a:rPr kumimoji="1" lang="en-US" altLang="zh-CN" sz="1200" dirty="0">
                <a:solidFill>
                  <a:srgbClr val="0070C0"/>
                </a:solidFill>
                <a:latin typeface="Arial" panose="020B0604020202020204" pitchFamily="34" charset="0"/>
                <a:sym typeface="+mn-ea"/>
              </a:rPr>
              <a:t>The current Spec in 3GPP does not cover the EMC requirements of ATG UE. However by considering the use case of ATG equipment, the EMC requirement limits would be different with current spec. In order to fill the missing gap of ATG EMC requirements, we recommend to study ATG UE EMC requirements in Rel-19.</a:t>
            </a:r>
            <a:endParaRPr kumimoji="1" lang="en-US" altLang="zh-CN" sz="1200" dirty="0">
              <a:solidFill>
                <a:srgbClr val="0070C0"/>
              </a:solidFill>
              <a:latin typeface="Arial" panose="020B0604020202020204" pitchFamily="34" charset="0"/>
              <a:sym typeface="+mn-ea"/>
            </a:endParaRPr>
          </a:p>
          <a:p>
            <a:pPr marL="1200150" lvl="2" indent="-285750">
              <a:spcAft>
                <a:spcPts val="600"/>
              </a:spcAft>
              <a:buFont typeface="Arial" panose="020B0604020202020204" pitchFamily="34" charset="0"/>
              <a:buChar char="•"/>
            </a:pPr>
            <a:r>
              <a:rPr kumimoji="1" lang="en-US" altLang="zh-CN" sz="1200" dirty="0">
                <a:solidFill>
                  <a:srgbClr val="0070C0"/>
                </a:solidFill>
                <a:latin typeface="Arial" panose="020B0604020202020204" pitchFamily="34" charset="0"/>
                <a:sym typeface="+mn-ea"/>
              </a:rPr>
              <a:t>To cover the Core&amp;Perf EMC requirements for ATG UE;</a:t>
            </a:r>
            <a:endParaRPr kumimoji="1" lang="en-US" altLang="zh-CN" sz="1200" dirty="0">
              <a:solidFill>
                <a:srgbClr val="0070C0"/>
              </a:solidFill>
              <a:latin typeface="Arial" panose="020B0604020202020204" pitchFamily="34" charset="0"/>
              <a:sym typeface="+mn-ea"/>
            </a:endParaRPr>
          </a:p>
          <a:p>
            <a:pPr marL="1200150" lvl="2" indent="-285750">
              <a:spcAft>
                <a:spcPts val="600"/>
              </a:spcAft>
              <a:buFont typeface="Arial" panose="020B0604020202020204" pitchFamily="34" charset="0"/>
              <a:buChar char="•"/>
            </a:pPr>
            <a:r>
              <a:rPr kumimoji="1" lang="en-US" altLang="zh-CN" sz="1200" dirty="0">
                <a:solidFill>
                  <a:srgbClr val="0070C0"/>
                </a:solidFill>
                <a:latin typeface="Arial" panose="020B0604020202020204" pitchFamily="34" charset="0"/>
                <a:sym typeface="+mn-ea"/>
              </a:rPr>
              <a:t>Investigate whether the current EMC test limits is suitable for ATG equipment. If it is not suitable, then study the new limits for ATG EMC;</a:t>
            </a:r>
            <a:endParaRPr kumimoji="1" lang="en-US" altLang="zh-CN" sz="12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sym typeface="+mn-ea"/>
              </a:rPr>
              <a:t>NTN SAN EMC;</a:t>
            </a:r>
            <a:endParaRPr kumimoji="1" lang="en-US" altLang="zh-CN" sz="1400" dirty="0">
              <a:solidFill>
                <a:srgbClr val="0070C0"/>
              </a:solidFill>
              <a:latin typeface="Arial" panose="020B0604020202020204" pitchFamily="34" charset="0"/>
              <a:sym typeface="+mn-ea"/>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BS EMC spec simplification</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smtClean="0">
                <a:latin typeface="Arial" panose="020B0604020202020204" pitchFamily="34" charset="0"/>
                <a:cs typeface="Arial" panose="020B0604020202020204" pitchFamily="34" charset="0"/>
                <a:sym typeface="+mn-ea"/>
              </a:rPr>
              <a:t>Spectrum related WID in Rel-19</a:t>
            </a:r>
            <a:br>
              <a:rPr lang="en-US" altLang="zh-CN" smtClean="0">
                <a:latin typeface="Arial" panose="020B0604020202020204" pitchFamily="34" charset="0"/>
                <a:cs typeface="Arial" panose="020B0604020202020204" pitchFamily="34" charset="0"/>
                <a:sym typeface="+mn-ea"/>
              </a:rPr>
            </a:b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348615" y="659765"/>
            <a:ext cx="8068945" cy="4081780"/>
          </a:xfrm>
          <a:prstGeom prst="rect">
            <a:avLst/>
          </a:prstGeom>
        </p:spPr>
        <p:txBody>
          <a:bodyPr vert="horz" wrap="square" lIns="0" tIns="0" rIns="0" bIns="0" rtlCol="0" anchor="t">
            <a:noAutofit/>
          </a:bodyPr>
          <a:lstStyle/>
          <a:p>
            <a:pPr marL="285750" indent="-285750">
              <a:spcAft>
                <a:spcPts val="600"/>
              </a:spcAft>
              <a:buFont typeface="Wingdings" panose="05000000000000000000" charset="0"/>
              <a:buChar char="p"/>
            </a:pPr>
            <a:r>
              <a:rPr kumimoji="1" lang="en-US" altLang="zh-CN" sz="1400" dirty="0">
                <a:solidFill>
                  <a:srgbClr val="0070C0"/>
                </a:solidFill>
                <a:latin typeface="Arial" panose="020B0604020202020204" pitchFamily="34" charset="0"/>
                <a:sym typeface="+mn-ea"/>
              </a:rPr>
              <a:t>Band combination Basket WIDs </a:t>
            </a:r>
            <a:endParaRPr kumimoji="1" lang="en-US" altLang="zh-CN" sz="1400" dirty="0">
              <a:solidFill>
                <a:srgbClr val="0070C0"/>
              </a:solidFill>
              <a:latin typeface="Arial" panose="020B0604020202020204" pitchFamily="34" charset="0"/>
              <a:cs typeface="Arial" panose="020B0604020202020204" pitchFamily="34" charset="0"/>
              <a:sym typeface="+mn-ea"/>
            </a:endParaRPr>
          </a:p>
          <a:p>
            <a:pPr marL="742950" lvl="1" indent="-285750" eaLnBrk="1" latinLnBrk="0" hangingPunct="1">
              <a:spcBef>
                <a:spcPts val="600"/>
              </a:spcBef>
              <a:spcAft>
                <a:spcPts val="600"/>
              </a:spcAft>
              <a:buFont typeface="Arial" panose="020B0604020202020204" pitchFamily="34" charset="0"/>
              <a:buChar char="•"/>
            </a:pPr>
            <a:r>
              <a:rPr kumimoji="1" lang="en-US" altLang="zh-CN" sz="1000" dirty="0">
                <a:solidFill>
                  <a:srgbClr val="0070C0"/>
                </a:solidFill>
                <a:latin typeface="Arial" panose="020B0604020202020204" pitchFamily="34" charset="0"/>
                <a:sym typeface="+mn-ea"/>
              </a:rPr>
              <a:t>Existing R18 PC3/HPUE NR CA/DC band combinations shall continue in Rel-19.</a:t>
            </a:r>
            <a:endParaRPr kumimoji="1" lang="en-US" altLang="zh-CN" sz="1200" dirty="0">
              <a:solidFill>
                <a:srgbClr val="0070C0"/>
              </a:solidFill>
              <a:latin typeface="Arial" panose="020B0604020202020204" pitchFamily="34" charset="0"/>
              <a:sym typeface="+mn-ea"/>
            </a:endParaRPr>
          </a:p>
          <a:p>
            <a:pPr marL="285750" lvl="0" indent="-285750" algn="l" eaLnBrk="1" latinLnBrk="0" hangingPunct="1">
              <a:spcBef>
                <a:spcPts val="600"/>
              </a:spcBef>
              <a:spcAft>
                <a:spcPts val="600"/>
              </a:spcAft>
              <a:buClrTx/>
              <a:buSzTx/>
              <a:buFont typeface="Wingdings" panose="05000000000000000000" charset="0"/>
              <a:buChar char="p"/>
            </a:pPr>
            <a:r>
              <a:rPr kumimoji="1" lang="en-US" altLang="zh-CN" sz="1400" dirty="0">
                <a:solidFill>
                  <a:srgbClr val="0070C0"/>
                </a:solidFill>
                <a:latin typeface="Arial" panose="020B0604020202020204" pitchFamily="34" charset="0"/>
                <a:sym typeface="+mn-ea"/>
              </a:rPr>
              <a:t>The following aspects to be included in Rel-19 WID:</a:t>
            </a:r>
            <a:endParaRPr kumimoji="1" lang="en-US" altLang="zh-CN" sz="1400" dirty="0">
              <a:solidFill>
                <a:srgbClr val="0070C0"/>
              </a:solidFill>
              <a:latin typeface="Arial" panose="020B0604020202020204" pitchFamily="34" charset="0"/>
              <a:cs typeface="Arial" panose="020B0604020202020204" pitchFamily="34" charset="0"/>
            </a:endParaRPr>
          </a:p>
          <a:p>
            <a:pPr marL="742950" lvl="1" indent="-285750" algn="l" eaLnBrk="1" latinLnBrk="0" hangingPunct="1">
              <a:spcBef>
                <a:spcPts val="600"/>
              </a:spcBef>
              <a:spcAft>
                <a:spcPts val="600"/>
              </a:spcAft>
              <a:buClrTx/>
              <a:buSzTx/>
              <a:buFont typeface="Arial" panose="020B0604020202020204" pitchFamily="34" charset="0"/>
              <a:buChar char="•"/>
            </a:pPr>
            <a:r>
              <a:rPr kumimoji="1" lang="en-US" altLang="zh-CN" sz="1000" dirty="0">
                <a:solidFill>
                  <a:srgbClr val="0070C0"/>
                </a:solidFill>
                <a:latin typeface="Arial" panose="020B0604020202020204" pitchFamily="34" charset="0"/>
                <a:sym typeface="+mn-ea"/>
              </a:rPr>
              <a:t>PC1.5(PC2+PC2) inter-band UL NR CA if it is not included in existing Rel-18 WID</a:t>
            </a:r>
            <a:endParaRPr kumimoji="1" lang="en-US" altLang="zh-CN" sz="1000" dirty="0">
              <a:solidFill>
                <a:srgbClr val="0070C0"/>
              </a:solidFill>
              <a:latin typeface="Arial" panose="020B0604020202020204" pitchFamily="34" charset="0"/>
              <a:cs typeface="Arial" panose="020B0604020202020204" pitchFamily="34" charset="0"/>
            </a:endParaRPr>
          </a:p>
          <a:p>
            <a:pPr lvl="2" indent="0" eaLnBrk="1" latinLnBrk="0" hangingPunct="1">
              <a:spcBef>
                <a:spcPts val="600"/>
              </a:spcBef>
              <a:spcAft>
                <a:spcPts val="600"/>
              </a:spcAft>
              <a:buFont typeface="Arial" panose="020B0604020202020204" pitchFamily="34" charset="0"/>
              <a:buChar char="•"/>
            </a:pPr>
            <a:r>
              <a:rPr kumimoji="1" lang="en-US" altLang="zh-CN" sz="1000" dirty="0">
                <a:solidFill>
                  <a:srgbClr val="0070C0"/>
                </a:solidFill>
                <a:latin typeface="Arial" panose="020B0604020202020204" pitchFamily="34" charset="0"/>
                <a:sym typeface="+mn-ea"/>
              </a:rPr>
              <a:t>   Clear demands from operators for a long time.</a:t>
            </a:r>
            <a:endParaRPr kumimoji="1" lang="en-US" altLang="zh-CN" sz="1000" dirty="0">
              <a:solidFill>
                <a:srgbClr val="0070C0"/>
              </a:solidFill>
              <a:latin typeface="Arial" panose="020B0604020202020204" pitchFamily="34" charset="0"/>
              <a:cs typeface="Arial" panose="020B0604020202020204" pitchFamily="34" charset="0"/>
            </a:endParaRPr>
          </a:p>
          <a:p>
            <a:pPr marL="742950" lvl="1" indent="-285750" algn="l" eaLnBrk="1" latinLnBrk="0" hangingPunct="1">
              <a:spcBef>
                <a:spcPts val="600"/>
              </a:spcBef>
              <a:spcAft>
                <a:spcPts val="600"/>
              </a:spcAft>
              <a:buClrTx/>
              <a:buSzTx/>
              <a:buFont typeface="Arial" panose="020B0604020202020204" pitchFamily="34" charset="0"/>
              <a:buChar char="•"/>
            </a:pPr>
            <a:r>
              <a:rPr kumimoji="1" lang="en-US" altLang="zh-CN" sz="1000" dirty="0">
                <a:solidFill>
                  <a:srgbClr val="0070C0"/>
                </a:solidFill>
                <a:latin typeface="Arial" panose="020B0604020202020204" pitchFamily="34" charset="0"/>
                <a:sym typeface="+mn-ea"/>
              </a:rPr>
              <a:t>PC1.5 TDD intra-band UL NR CA</a:t>
            </a:r>
            <a:endParaRPr kumimoji="1" lang="en-US" altLang="zh-CN" sz="1200" dirty="0">
              <a:solidFill>
                <a:srgbClr val="0070C0"/>
              </a:solidFill>
              <a:latin typeface="Arial" panose="020B0604020202020204" pitchFamily="34" charset="0"/>
              <a:sym typeface="+mn-ea"/>
            </a:endParaRPr>
          </a:p>
          <a:p>
            <a:pPr marL="285750" lvl="0" indent="-285750" algn="l" eaLnBrk="1" latinLnBrk="0" hangingPunct="1">
              <a:spcBef>
                <a:spcPts val="600"/>
              </a:spcBef>
              <a:spcAft>
                <a:spcPts val="600"/>
              </a:spcAft>
              <a:buClrTx/>
              <a:buSzTx/>
              <a:buFont typeface="Wingdings" panose="05000000000000000000" charset="0"/>
              <a:buChar char="p"/>
            </a:pPr>
            <a:r>
              <a:rPr kumimoji="1" lang="en-US" altLang="zh-CN" sz="1400" dirty="0">
                <a:solidFill>
                  <a:srgbClr val="0070C0"/>
                </a:solidFill>
                <a:latin typeface="Arial" panose="020B0604020202020204" pitchFamily="34" charset="0"/>
                <a:sym typeface="+mn-ea"/>
              </a:rPr>
              <a:t>The existing R18 4Rx support for NR FR1 bands (&lt;2.6GHz) WID to be extend in Rel-19:</a:t>
            </a:r>
            <a:endParaRPr kumimoji="1" lang="en-US" altLang="zh-CN" sz="1400" dirty="0">
              <a:solidFill>
                <a:srgbClr val="0070C0"/>
              </a:solidFill>
              <a:latin typeface="Arial" panose="020B0604020202020204" pitchFamily="34" charset="0"/>
              <a:cs typeface="Arial" panose="020B0604020202020204" pitchFamily="34" charset="0"/>
              <a:sym typeface="+mn-ea"/>
            </a:endParaRPr>
          </a:p>
          <a:p>
            <a:pPr marL="742950" lvl="1" indent="-285750" algn="l" eaLnBrk="1" latinLnBrk="0" hangingPunct="1">
              <a:spcBef>
                <a:spcPts val="600"/>
              </a:spcBef>
              <a:spcAft>
                <a:spcPts val="600"/>
              </a:spcAft>
              <a:buClrTx/>
              <a:buSzTx/>
              <a:buFont typeface="Arial" panose="020B0604020202020204" pitchFamily="34" charset="0"/>
              <a:buChar char="•"/>
            </a:pPr>
            <a:r>
              <a:rPr kumimoji="1" lang="en-US" altLang="zh-CN" sz="1000" dirty="0">
                <a:solidFill>
                  <a:srgbClr val="0070C0"/>
                </a:solidFill>
                <a:latin typeface="Arial" panose="020B0604020202020204" pitchFamily="34" charset="0"/>
                <a:sym typeface="+mn-ea"/>
              </a:rPr>
              <a:t>In R18, 8Rx is for FWA UE, and the RF requirements for 8Rx single carrier will completed in Rel-18.</a:t>
            </a:r>
            <a:endParaRPr kumimoji="1" lang="en-US" altLang="zh-CN" sz="1000" dirty="0">
              <a:solidFill>
                <a:srgbClr val="0070C0"/>
              </a:solidFill>
              <a:latin typeface="Arial" panose="020B0604020202020204" pitchFamily="34" charset="0"/>
              <a:sym typeface="+mn-ea"/>
            </a:endParaRPr>
          </a:p>
          <a:p>
            <a:pPr marL="742950" lvl="1" indent="-285750" algn="l" eaLnBrk="1" latinLnBrk="0" hangingPunct="1">
              <a:spcBef>
                <a:spcPts val="600"/>
              </a:spcBef>
              <a:spcAft>
                <a:spcPts val="600"/>
              </a:spcAft>
              <a:buClrTx/>
              <a:buSzTx/>
              <a:buFont typeface="Arial" panose="020B0604020202020204" pitchFamily="34" charset="0"/>
              <a:buChar char="•"/>
            </a:pPr>
            <a:r>
              <a:rPr kumimoji="1" lang="en-US" altLang="zh-CN" sz="1000" dirty="0">
                <a:solidFill>
                  <a:srgbClr val="0070C0"/>
                </a:solidFill>
                <a:latin typeface="Arial" panose="020B0604020202020204" pitchFamily="34" charset="0"/>
                <a:sym typeface="+mn-ea"/>
              </a:rPr>
              <a:t>In R18, it is feasible for handheld UE with 4Rx antennas in low frequency band (&lt;1GHz) in terms of the RAN4 dissucssion, and the related requirements will be completed in Rel-18.</a:t>
            </a:r>
            <a:endParaRPr kumimoji="1" lang="en-US" altLang="zh-CN" sz="1000" dirty="0">
              <a:solidFill>
                <a:srgbClr val="0070C0"/>
              </a:solidFill>
              <a:latin typeface="Arial" panose="020B0604020202020204" pitchFamily="34" charset="0"/>
              <a:sym typeface="+mn-ea"/>
            </a:endParaRPr>
          </a:p>
          <a:p>
            <a:pPr marL="742950" lvl="1" indent="-285750" algn="l" eaLnBrk="1" latinLnBrk="0" hangingPunct="1">
              <a:spcBef>
                <a:spcPts val="600"/>
              </a:spcBef>
              <a:spcAft>
                <a:spcPts val="600"/>
              </a:spcAft>
              <a:buClrTx/>
              <a:buSzTx/>
              <a:buFont typeface="Arial" panose="020B0604020202020204" pitchFamily="34" charset="0"/>
              <a:buChar char="•"/>
            </a:pPr>
            <a:r>
              <a:rPr kumimoji="1" lang="en-US" altLang="zh-CN" sz="1000" dirty="0">
                <a:solidFill>
                  <a:srgbClr val="0070C0"/>
                </a:solidFill>
                <a:latin typeface="Arial" panose="020B0604020202020204" pitchFamily="34" charset="0"/>
                <a:sym typeface="+mn-ea"/>
              </a:rPr>
              <a:t>In Rel-19, it can be forseen that more bands will be requested by operators to support 8Rx, and more low frequency bands will be requested by operators to support 4Rx for handheld UE, respectively.</a:t>
            </a:r>
            <a:endParaRPr kumimoji="1" lang="en-US" altLang="zh-CN" sz="1000" dirty="0">
              <a:solidFill>
                <a:srgbClr val="0070C0"/>
              </a:solidFill>
              <a:latin typeface="Arial" panose="020B0604020202020204" pitchFamily="34" charset="0"/>
              <a:sym typeface="+mn-ea"/>
            </a:endParaRPr>
          </a:p>
          <a:p>
            <a:pPr marL="742950" lvl="1" indent="-285750" algn="l" eaLnBrk="1" latinLnBrk="0" hangingPunct="1">
              <a:spcBef>
                <a:spcPts val="600"/>
              </a:spcBef>
              <a:spcAft>
                <a:spcPts val="600"/>
              </a:spcAft>
              <a:buClrTx/>
              <a:buSzTx/>
              <a:buFont typeface="Arial" panose="020B0604020202020204" pitchFamily="34" charset="0"/>
              <a:buChar char="•"/>
            </a:pPr>
            <a:r>
              <a:rPr kumimoji="1" lang="en-US" altLang="zh-CN" sz="1000" dirty="0">
                <a:solidFill>
                  <a:srgbClr val="0070C0"/>
                </a:solidFill>
                <a:latin typeface="Arial" panose="020B0604020202020204" pitchFamily="34" charset="0"/>
                <a:sym typeface="+mn-ea"/>
              </a:rPr>
              <a:t>In order to avoid individual WIDs, it is proposed to extend the R18 WID to include 8Rx NR FR1 bands for FWA UE and 4Rx NR FR1 bands  in low frequency band (&lt;1GHz) for handheld UE in Rel-19</a:t>
            </a:r>
            <a:endParaRPr kumimoji="1" lang="en-US" altLang="zh-CN" sz="1200" dirty="0">
              <a:solidFill>
                <a:srgbClr val="0070C0"/>
              </a:solidFill>
              <a:latin typeface="Arial" panose="020B0604020202020204" pitchFamily="34" charset="0"/>
              <a:sym typeface="+mn-ea"/>
            </a:endParaRPr>
          </a:p>
          <a:p>
            <a:pPr marL="742950" lvl="1" indent="-285750" algn="l" eaLnBrk="1" latinLnBrk="0" hangingPunct="1">
              <a:spcBef>
                <a:spcPts val="600"/>
              </a:spcBef>
              <a:spcAft>
                <a:spcPts val="600"/>
              </a:spcAft>
              <a:buClrTx/>
              <a:buSzTx/>
              <a:buFont typeface="Arial" panose="020B0604020202020204" pitchFamily="34" charset="0"/>
              <a:buChar char="•"/>
            </a:pPr>
            <a:endParaRPr kumimoji="1" lang="en-US" altLang="zh-CN" sz="1200" dirty="0">
              <a:solidFill>
                <a:srgbClr val="0070C0"/>
              </a:solidFill>
              <a:latin typeface="Arial" panose="020B0604020202020204" pitchFamily="34" charset="0"/>
              <a:sym typeface="+mn-ea"/>
            </a:endParaRPr>
          </a:p>
          <a:p>
            <a:pPr marL="742950" lvl="1" indent="-285750" algn="l" eaLnBrk="1" latinLnBrk="0" hangingPunct="1">
              <a:spcBef>
                <a:spcPts val="600"/>
              </a:spcBef>
              <a:spcAft>
                <a:spcPts val="600"/>
              </a:spcAft>
              <a:buClrTx/>
              <a:buSzTx/>
              <a:buFont typeface="Arial" panose="020B0604020202020204" pitchFamily="34" charset="0"/>
              <a:buChar char="•"/>
            </a:pPr>
            <a:endParaRPr kumimoji="1" lang="en-US" altLang="zh-CN" sz="1200" dirty="0">
              <a:solidFill>
                <a:srgbClr val="0070C0"/>
              </a:solidFill>
              <a:latin typeface="Arial" panose="020B0604020202020204" pitchFamily="34" charset="0"/>
              <a:cs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200" dirty="0" smtClean="0">
              <a:solidFill>
                <a:schemeClr val="tx1"/>
              </a:solidFill>
              <a:latin typeface="Arial" panose="020B0604020202020204" pitchFamily="34" charset="0"/>
              <a:cs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Tree>
  </p:cSld>
  <p:clrMapOvr>
    <a:masterClrMapping/>
  </p:clrMapOvr>
</p:sld>
</file>

<file path=ppt/theme/theme1.xml><?xml version="1.0" encoding="utf-8"?>
<a:theme xmlns:a="http://schemas.openxmlformats.org/drawingml/2006/main" name="ZTE-内部公开-16X9">
  <a:themeElements>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目录">
  <a:themeElements>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正文">
  <a:themeElements>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封底">
  <a:themeElements>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ZTE-For All Readers-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FDD产品线2015 PPT模板_169_EN">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ZTE-Confidential-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2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2050"/>
        </a:solidFill>
        <a:ln w="10795" cap="flat" cmpd="sng" algn="ctr">
          <a:noFill/>
          <a:prstDash val="solid"/>
          <a:headEnd type="none" w="med" len="med"/>
          <a:tailEnd type="none" w="med" len="med"/>
        </a:ln>
      </a:spPr>
      <a:bodyPr vert="horz" wrap="square" lIns="0" tIns="46637" rIns="0" bIns="46637" numCol="1" rtlCol="0" anchor="ctr" anchorCtr="0" compatLnSpc="1"/>
      <a:lstStyle>
        <a:defPPr marL="0" marR="0" indent="0" algn="ctr" defTabSz="932180" eaLnBrk="1" fontAlgn="base" latinLnBrk="0" hangingPunct="1">
          <a:lnSpc>
            <a:spcPct val="100000"/>
          </a:lnSpc>
          <a:spcBef>
            <a:spcPct val="0"/>
          </a:spcBef>
          <a:spcAft>
            <a:spcPct val="0"/>
          </a:spcAft>
          <a:buClrTx/>
          <a:buSzTx/>
          <a:buFontTx/>
          <a:buNone/>
          <a:defRPr kumimoji="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Light" panose="020B0502040204020203"/>
            <a:ea typeface="+mn-ea"/>
            <a:cs typeface="Segoe UI" panose="020B0502040204020203"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ZTE-内部公开-16X9</Template>
  <TotalTime>0</TotalTime>
  <Words>9338</Words>
  <Application>WPS 演示</Application>
  <PresentationFormat>全屏显示(16:9)</PresentationFormat>
  <Paragraphs>258</Paragraphs>
  <Slides>20</Slides>
  <Notes>13</Notes>
  <HiddenSlides>0</HiddenSlides>
  <MMClips>0</MMClips>
  <ScaleCrop>false</ScaleCrop>
  <HeadingPairs>
    <vt:vector size="8" baseType="variant">
      <vt:variant>
        <vt:lpstr>已用的字体</vt:lpstr>
      </vt:variant>
      <vt:variant>
        <vt:i4>16</vt:i4>
      </vt:variant>
      <vt:variant>
        <vt:lpstr>主题</vt:lpstr>
      </vt:variant>
      <vt:variant>
        <vt:i4>9</vt:i4>
      </vt:variant>
      <vt:variant>
        <vt:lpstr>幻灯片标题</vt:lpstr>
      </vt:variant>
      <vt:variant>
        <vt:i4>20</vt:i4>
      </vt:variant>
      <vt:variant>
        <vt:lpstr>自定义放映</vt:lpstr>
      </vt:variant>
      <vt:variant>
        <vt:i4>1</vt:i4>
      </vt:variant>
    </vt:vector>
  </HeadingPairs>
  <TitlesOfParts>
    <vt:vector size="46" baseType="lpstr">
      <vt:lpstr>Arial</vt:lpstr>
      <vt:lpstr>宋体</vt:lpstr>
      <vt:lpstr>Wingdings</vt:lpstr>
      <vt:lpstr>Calibri</vt:lpstr>
      <vt:lpstr>Heiti SC Light</vt:lpstr>
      <vt:lpstr>微软雅黑</vt:lpstr>
      <vt:lpstr>MS PGothic</vt:lpstr>
      <vt:lpstr>Arial</vt:lpstr>
      <vt:lpstr>Calibri</vt:lpstr>
      <vt:lpstr>黑体</vt:lpstr>
      <vt:lpstr>Impact</vt:lpstr>
      <vt:lpstr>Segoe UI Light</vt:lpstr>
      <vt:lpstr>Segoe UI</vt:lpstr>
      <vt:lpstr>Haettenschweiler</vt:lpstr>
      <vt:lpstr>Wingdings</vt:lpstr>
      <vt:lpstr>Arial Unicode MS</vt:lpstr>
      <vt:lpstr>ZTE-内部公开-16X9</vt:lpstr>
      <vt:lpstr>目录</vt:lpstr>
      <vt:lpstr>正文</vt:lpstr>
      <vt:lpstr>封底</vt:lpstr>
      <vt:lpstr>1_正文</vt:lpstr>
      <vt:lpstr>ZTE-For All Readers-16X9</vt:lpstr>
      <vt:lpstr>FDD产品线2015 PPT模板_169_EN</vt:lpstr>
      <vt:lpstr>ZTE-Confidential-16X9</vt:lpstr>
      <vt:lpstr>2_正文</vt:lpstr>
      <vt:lpstr>Rel-19 RAN4-led topics</vt:lpstr>
      <vt:lpstr>PowerPoint 演示文稿</vt:lpstr>
      <vt:lpstr>NR based AeroMACS-Use case</vt:lpstr>
      <vt:lpstr>NR based AeroMACS- Spectrum status</vt:lpstr>
      <vt:lpstr>ATG evolution in Rel-19</vt:lpstr>
      <vt:lpstr>NTN evolution in Rel-19</vt:lpstr>
      <vt:lpstr>PowerPoint 演示文稿</vt:lpstr>
      <vt:lpstr>BS RF/EMC related evolution in Rel-19 </vt:lpstr>
      <vt:lpstr>Spectrum related WID in Rel-19 </vt:lpstr>
      <vt:lpstr>Spectrum related WID in Rel-19- WID on Further simplification of band combination  </vt:lpstr>
      <vt:lpstr>Non-Spectrum related WID in Rel-19 </vt:lpstr>
      <vt:lpstr>Non-Spectrum related WID in Rel-19 </vt:lpstr>
      <vt:lpstr>UE RRM related evolution in Rel-19 </vt:lpstr>
      <vt:lpstr>UE RRM related evolution in Rel-19 </vt:lpstr>
      <vt:lpstr>UE RRM related evolution in Rel-19 </vt:lpstr>
      <vt:lpstr>UE Demod related evolution in Rel-19 </vt:lpstr>
      <vt:lpstr>Simulation results-Scenario 1</vt:lpstr>
      <vt:lpstr>Simulation results-Scenario 2</vt:lpstr>
      <vt:lpstr>BS Demod related evolution in Rel-19 </vt:lpstr>
      <vt:lpstr>Thanks</vt:lpstr>
      <vt:lpstr>自定义放映 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ZTE</dc:creator>
  <cp:lastModifiedBy>ZTE, Fei Xue</cp:lastModifiedBy>
  <cp:revision>2458</cp:revision>
  <dcterms:created xsi:type="dcterms:W3CDTF">2015-07-14T07:21:00Z</dcterms:created>
  <dcterms:modified xsi:type="dcterms:W3CDTF">2024-02-19T16:42:41Z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2052-11.8.2.12085</vt:lpwstr>
  </property>
  <property fmtid="{D5CDD505-2E9C-101B-9397-08002B2CF9AE}" pid="3" name="ICV">
    <vt:lpwstr>09FB0CEA62AB4D3BAD6C6BC55D1F1AA0</vt:lpwstr>
  </property>
</Properties>
</file>