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4"/>
    <p:sldMasterId id="2147483682" r:id="rId5"/>
  </p:sldMasterIdLst>
  <p:notesMasterIdLst>
    <p:notesMasterId r:id="rId16"/>
  </p:notesMasterIdLst>
  <p:handoutMasterIdLst>
    <p:handoutMasterId r:id="rId17"/>
  </p:handoutMasterIdLst>
  <p:sldIdLst>
    <p:sldId id="256" r:id="rId6"/>
    <p:sldId id="302" r:id="rId7"/>
    <p:sldId id="304" r:id="rId8"/>
    <p:sldId id="311" r:id="rId9"/>
    <p:sldId id="303" r:id="rId10"/>
    <p:sldId id="305" r:id="rId11"/>
    <p:sldId id="308" r:id="rId12"/>
    <p:sldId id="307" r:id="rId13"/>
    <p:sldId id="309" r:id="rId14"/>
    <p:sldId id="30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91FB89-E425-1B0E-3D5A-B4DEC1F9DC72}" name="Charlie Woloszynski" initials="CW" userId="S::Charlie.Woloszynski@iridium.com::36e15b3c-8478-45b7-818b-6c4ff001ed93" providerId="AD"/>
  <p188:author id="{6A97FADD-06EE-EFCE-9033-C0D465D4AC8D}" name="Sean Khoury" initials="SK" userId="S::Sean.Khoury@iridium.com::0b16a1ca-1ca8-4241-acf4-87fb9a6d97c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1AB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4CCDFF-D934-4F6D-B9BB-9A00C3B79507}" v="2804" dt="2024-02-19T04:08:39.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Woloszynski" userId="36e15b3c-8478-45b7-818b-6c4ff001ed93" providerId="ADAL" clId="{7AD66494-1C08-B046-831B-45C5F90B4F29}"/>
    <pc:docChg chg="custSel addSld delSld modSld sldOrd">
      <pc:chgData name="Charlie Woloszynski" userId="36e15b3c-8478-45b7-818b-6c4ff001ed93" providerId="ADAL" clId="{7AD66494-1C08-B046-831B-45C5F90B4F29}" dt="2024-02-14T14:27:30.862" v="463" actId="14100"/>
      <pc:docMkLst>
        <pc:docMk/>
      </pc:docMkLst>
      <pc:sldChg chg="del ord">
        <pc:chgData name="Charlie Woloszynski" userId="36e15b3c-8478-45b7-818b-6c4ff001ed93" providerId="ADAL" clId="{7AD66494-1C08-B046-831B-45C5F90B4F29}" dt="2024-02-14T14:13:29.080" v="443" actId="2696"/>
        <pc:sldMkLst>
          <pc:docMk/>
          <pc:sldMk cId="2182700240" sldId="295"/>
        </pc:sldMkLst>
      </pc:sldChg>
      <pc:sldChg chg="modSp add mod">
        <pc:chgData name="Charlie Woloszynski" userId="36e15b3c-8478-45b7-818b-6c4ff001ed93" providerId="ADAL" clId="{7AD66494-1C08-B046-831B-45C5F90B4F29}" dt="2024-02-14T14:27:30.862" v="463" actId="14100"/>
        <pc:sldMkLst>
          <pc:docMk/>
          <pc:sldMk cId="190253170" sldId="296"/>
        </pc:sldMkLst>
        <pc:spChg chg="mod">
          <ac:chgData name="Charlie Woloszynski" userId="36e15b3c-8478-45b7-818b-6c4ff001ed93" providerId="ADAL" clId="{7AD66494-1C08-B046-831B-45C5F90B4F29}" dt="2024-02-14T14:14:00.042" v="459" actId="20577"/>
          <ac:spMkLst>
            <pc:docMk/>
            <pc:sldMk cId="190253170" sldId="296"/>
            <ac:spMk id="3" creationId="{A159F4B1-EDE8-A316-8F2C-3B5A1F6F2D50}"/>
          </ac:spMkLst>
        </pc:spChg>
        <pc:spChg chg="mod">
          <ac:chgData name="Charlie Woloszynski" userId="36e15b3c-8478-45b7-818b-6c4ff001ed93" providerId="ADAL" clId="{7AD66494-1C08-B046-831B-45C5F90B4F29}" dt="2024-02-14T14:27:16.217" v="460" actId="14100"/>
          <ac:spMkLst>
            <pc:docMk/>
            <pc:sldMk cId="190253170" sldId="296"/>
            <ac:spMk id="19" creationId="{BCCEAA49-119D-ED75-A3D8-D621C0F9EFEF}"/>
          </ac:spMkLst>
        </pc:spChg>
        <pc:spChg chg="mod">
          <ac:chgData name="Charlie Woloszynski" userId="36e15b3c-8478-45b7-818b-6c4ff001ed93" providerId="ADAL" clId="{7AD66494-1C08-B046-831B-45C5F90B4F29}" dt="2024-02-14T14:27:21.320" v="461" actId="14100"/>
          <ac:spMkLst>
            <pc:docMk/>
            <pc:sldMk cId="190253170" sldId="296"/>
            <ac:spMk id="21" creationId="{55C02BBC-A1BA-FC2D-2E45-BCF28146EE9E}"/>
          </ac:spMkLst>
        </pc:spChg>
        <pc:spChg chg="mod">
          <ac:chgData name="Charlie Woloszynski" userId="36e15b3c-8478-45b7-818b-6c4ff001ed93" providerId="ADAL" clId="{7AD66494-1C08-B046-831B-45C5F90B4F29}" dt="2024-02-14T14:27:26.388" v="462" actId="14100"/>
          <ac:spMkLst>
            <pc:docMk/>
            <pc:sldMk cId="190253170" sldId="296"/>
            <ac:spMk id="23" creationId="{FE844B3E-5F8F-C67F-5274-1E04E04BB15B}"/>
          </ac:spMkLst>
        </pc:spChg>
        <pc:spChg chg="mod">
          <ac:chgData name="Charlie Woloszynski" userId="36e15b3c-8478-45b7-818b-6c4ff001ed93" providerId="ADAL" clId="{7AD66494-1C08-B046-831B-45C5F90B4F29}" dt="2024-02-14T14:27:30.862" v="463" actId="14100"/>
          <ac:spMkLst>
            <pc:docMk/>
            <pc:sldMk cId="190253170" sldId="296"/>
            <ac:spMk id="24" creationId="{091DC7BE-B5B6-C43F-C679-543EA604384B}"/>
          </ac:spMkLst>
        </pc:spChg>
      </pc:sldChg>
      <pc:sldChg chg="modSp mod">
        <pc:chgData name="Charlie Woloszynski" userId="36e15b3c-8478-45b7-818b-6c4ff001ed93" providerId="ADAL" clId="{7AD66494-1C08-B046-831B-45C5F90B4F29}" dt="2024-02-14T14:06:14.140" v="3" actId="20577"/>
        <pc:sldMkLst>
          <pc:docMk/>
          <pc:sldMk cId="1676185288" sldId="307"/>
        </pc:sldMkLst>
        <pc:spChg chg="mod">
          <ac:chgData name="Charlie Woloszynski" userId="36e15b3c-8478-45b7-818b-6c4ff001ed93" providerId="ADAL" clId="{7AD66494-1C08-B046-831B-45C5F90B4F29}" dt="2024-02-14T14:06:14.140" v="3" actId="20577"/>
          <ac:spMkLst>
            <pc:docMk/>
            <pc:sldMk cId="1676185288" sldId="307"/>
            <ac:spMk id="3" creationId="{93BD359B-8E92-C761-ED19-D46B55B02096}"/>
          </ac:spMkLst>
        </pc:spChg>
      </pc:sldChg>
      <pc:sldChg chg="modSp mod ord modCm">
        <pc:chgData name="Charlie Woloszynski" userId="36e15b3c-8478-45b7-818b-6c4ff001ed93" providerId="ADAL" clId="{7AD66494-1C08-B046-831B-45C5F90B4F29}" dt="2024-02-14T14:12:30.305" v="441" actId="20578"/>
        <pc:sldMkLst>
          <pc:docMk/>
          <pc:sldMk cId="803001406" sldId="309"/>
        </pc:sldMkLst>
        <pc:spChg chg="mod">
          <ac:chgData name="Charlie Woloszynski" userId="36e15b3c-8478-45b7-818b-6c4ff001ed93" providerId="ADAL" clId="{7AD66494-1C08-B046-831B-45C5F90B4F29}" dt="2024-02-14T14:10:36.763" v="199" actId="20577"/>
          <ac:spMkLst>
            <pc:docMk/>
            <pc:sldMk cId="803001406" sldId="309"/>
            <ac:spMk id="2" creationId="{ED9091E4-572E-89FD-6293-89C4E680EA93}"/>
          </ac:spMkLst>
        </pc:spChg>
        <pc:spChg chg="mod">
          <ac:chgData name="Charlie Woloszynski" userId="36e15b3c-8478-45b7-818b-6c4ff001ed93" providerId="ADAL" clId="{7AD66494-1C08-B046-831B-45C5F90B4F29}" dt="2024-02-14T14:12:27.228" v="440" actId="20577"/>
          <ac:spMkLst>
            <pc:docMk/>
            <pc:sldMk cId="803001406" sldId="309"/>
            <ac:spMk id="3" creationId="{C5C33018-4942-D938-B144-7AC551DC5FDD}"/>
          </ac:spMkLst>
        </pc:spChg>
        <pc:extLst>
          <p:ext xmlns:p="http://schemas.openxmlformats.org/presentationml/2006/main" uri="{D6D511B9-2390-475A-947B-AFAB55BFBCF1}">
            <pc226:cmChg xmlns:pc226="http://schemas.microsoft.com/office/powerpoint/2022/06/main/command" chg="mod">
              <pc226:chgData name="Charlie Woloszynski" userId="36e15b3c-8478-45b7-818b-6c4ff001ed93" providerId="ADAL" clId="{7AD66494-1C08-B046-831B-45C5F90B4F29}" dt="2024-02-14T14:10:36.763" v="199" actId="20577"/>
              <pc2:cmMkLst xmlns:pc2="http://schemas.microsoft.com/office/powerpoint/2019/9/main/command">
                <pc:docMk/>
                <pc:sldMk cId="803001406" sldId="309"/>
                <pc2:cmMk id="{2625CD57-0276-4E38-8083-33B922B9F5F2}"/>
              </pc2:cmMkLst>
            </pc226:cmChg>
          </p:ext>
        </pc:extLst>
      </pc:sldChg>
    </pc:docChg>
  </pc:docChgLst>
  <pc:docChgLst>
    <pc:chgData name="Charlie Woloszynski" userId="S::charlie.woloszynski@iridium.com::36e15b3c-8478-45b7-818b-6c4ff001ed93" providerId="AD" clId="Web-{CAE690D6-B7CA-1516-82D3-8E9C8008EDE7}"/>
    <pc:docChg chg="delSld modSld">
      <pc:chgData name="Charlie Woloszynski" userId="S::charlie.woloszynski@iridium.com::36e15b3c-8478-45b7-818b-6c4ff001ed93" providerId="AD" clId="Web-{CAE690D6-B7CA-1516-82D3-8E9C8008EDE7}" dt="2024-02-14T15:23:52.004" v="3"/>
      <pc:docMkLst>
        <pc:docMk/>
      </pc:docMkLst>
      <pc:sldChg chg="modSp">
        <pc:chgData name="Charlie Woloszynski" userId="S::charlie.woloszynski@iridium.com::36e15b3c-8478-45b7-818b-6c4ff001ed93" providerId="AD" clId="Web-{CAE690D6-B7CA-1516-82D3-8E9C8008EDE7}" dt="2024-02-14T15:23:39.207" v="2" actId="20577"/>
        <pc:sldMkLst>
          <pc:docMk/>
          <pc:sldMk cId="2244189891" sldId="256"/>
        </pc:sldMkLst>
        <pc:spChg chg="mod">
          <ac:chgData name="Charlie Woloszynski" userId="S::charlie.woloszynski@iridium.com::36e15b3c-8478-45b7-818b-6c4ff001ed93" providerId="AD" clId="Web-{CAE690D6-B7CA-1516-82D3-8E9C8008EDE7}" dt="2024-02-14T15:23:39.207" v="2" actId="20577"/>
          <ac:spMkLst>
            <pc:docMk/>
            <pc:sldMk cId="2244189891" sldId="256"/>
            <ac:spMk id="2" creationId="{54201BD1-E6B7-4C40-83DD-E563F52112D7}"/>
          </ac:spMkLst>
        </pc:spChg>
      </pc:sldChg>
      <pc:sldChg chg="del">
        <pc:chgData name="Charlie Woloszynski" userId="S::charlie.woloszynski@iridium.com::36e15b3c-8478-45b7-818b-6c4ff001ed93" providerId="AD" clId="Web-{CAE690D6-B7CA-1516-82D3-8E9C8008EDE7}" dt="2024-02-14T15:23:52.004" v="3"/>
        <pc:sldMkLst>
          <pc:docMk/>
          <pc:sldMk cId="194586771" sldId="300"/>
        </pc:sldMkLst>
      </pc:sldChg>
    </pc:docChg>
  </pc:docChgLst>
  <pc:docChgLst>
    <pc:chgData name="Sean Khoury" userId="0b16a1ca-1ca8-4241-acf4-87fb9a6d97cf" providerId="ADAL" clId="{E4F4E929-0F66-4DBC-B0C2-19D8151A4DC6}"/>
    <pc:docChg chg="">
      <pc:chgData name="Sean Khoury" userId="0b16a1ca-1ca8-4241-acf4-87fb9a6d97cf" providerId="ADAL" clId="{E4F4E929-0F66-4DBC-B0C2-19D8151A4DC6}" dt="2024-02-08T10:09:24.959" v="1"/>
      <pc:docMkLst>
        <pc:docMk/>
      </pc:docMkLst>
      <pc:sldChg chg="addCm">
        <pc:chgData name="Sean Khoury" userId="0b16a1ca-1ca8-4241-acf4-87fb9a6d97cf" providerId="ADAL" clId="{E4F4E929-0F66-4DBC-B0C2-19D8151A4DC6}" dt="2024-02-08T10:09:24.959" v="1"/>
        <pc:sldMkLst>
          <pc:docMk/>
          <pc:sldMk cId="2244189891" sldId="256"/>
        </pc:sldMkLst>
        <pc:extLst>
          <p:ext xmlns:p="http://schemas.openxmlformats.org/presentationml/2006/main" uri="{D6D511B9-2390-475A-947B-AFAB55BFBCF1}">
            <pc226:cmChg xmlns:pc226="http://schemas.microsoft.com/office/powerpoint/2022/06/main/command" chg="add">
              <pc226:chgData name="Sean Khoury" userId="0b16a1ca-1ca8-4241-acf4-87fb9a6d97cf" providerId="ADAL" clId="{E4F4E929-0F66-4DBC-B0C2-19D8151A4DC6}" dt="2024-02-08T10:08:44.728" v="0"/>
              <pc2:cmMkLst xmlns:pc2="http://schemas.microsoft.com/office/powerpoint/2019/9/main/command">
                <pc:docMk/>
                <pc:sldMk cId="2244189891" sldId="256"/>
                <pc2:cmMk id="{B55FB73C-47D2-4306-B93C-AD25B3B87CC1}"/>
              </pc2:cmMkLst>
            </pc226:cmChg>
            <pc226:cmChg xmlns:pc226="http://schemas.microsoft.com/office/powerpoint/2022/06/main/command" chg="add">
              <pc226:chgData name="Sean Khoury" userId="0b16a1ca-1ca8-4241-acf4-87fb9a6d97cf" providerId="ADAL" clId="{E4F4E929-0F66-4DBC-B0C2-19D8151A4DC6}" dt="2024-02-08T10:09:24.959" v="1"/>
              <pc2:cmMkLst xmlns:pc2="http://schemas.microsoft.com/office/powerpoint/2019/9/main/command">
                <pc:docMk/>
                <pc:sldMk cId="2244189891" sldId="256"/>
                <pc2:cmMk id="{96B135E0-F987-4F62-AEFA-9FD8B3CB1D63}"/>
              </pc2:cmMkLst>
            </pc226:cmChg>
          </p:ext>
        </pc:extLst>
      </pc:sldChg>
    </pc:docChg>
  </pc:docChgLst>
  <pc:docChgLst>
    <pc:chgData name="Charlie Woloszynski" userId="36e15b3c-8478-45b7-818b-6c4ff001ed93" providerId="ADAL" clId="{73957D6E-6D1F-1745-9E73-7C2C4695D691}"/>
    <pc:docChg chg="">
      <pc:chgData name="Charlie Woloszynski" userId="36e15b3c-8478-45b7-818b-6c4ff001ed93" providerId="ADAL" clId="{73957D6E-6D1F-1745-9E73-7C2C4695D691}" dt="2024-02-13T14:54:56.388" v="3"/>
      <pc:docMkLst>
        <pc:docMk/>
      </pc:docMkLst>
      <pc:sldChg chg="addCm modCm">
        <pc:chgData name="Charlie Woloszynski" userId="36e15b3c-8478-45b7-818b-6c4ff001ed93" providerId="ADAL" clId="{73957D6E-6D1F-1745-9E73-7C2C4695D691}" dt="2024-02-13T14:54:56.388" v="3"/>
        <pc:sldMkLst>
          <pc:docMk/>
          <pc:sldMk cId="352148595" sldId="305"/>
        </pc:sldMkLst>
        <pc:extLst>
          <p:ext xmlns:p="http://schemas.openxmlformats.org/presentationml/2006/main" uri="{D6D511B9-2390-475A-947B-AFAB55BFBCF1}">
            <pc226:cmChg xmlns:pc226="http://schemas.microsoft.com/office/powerpoint/2022/06/main/command" chg="add">
              <pc226:chgData name="Charlie Woloszynski" userId="36e15b3c-8478-45b7-818b-6c4ff001ed93" providerId="ADAL" clId="{73957D6E-6D1F-1745-9E73-7C2C4695D691}" dt="2024-02-13T14:54:56.388" v="3"/>
              <pc2:cmMkLst xmlns:pc2="http://schemas.microsoft.com/office/powerpoint/2019/9/main/command">
                <pc:docMk/>
                <pc:sldMk cId="352148595" sldId="305"/>
                <pc2:cmMk id="{E26D5687-8758-5448-87C2-156624D12BD6}"/>
              </pc2:cmMkLst>
              <pc226:cmRplyChg chg="add">
                <pc226:chgData name="Charlie Woloszynski" userId="36e15b3c-8478-45b7-818b-6c4ff001ed93" providerId="ADAL" clId="{73957D6E-6D1F-1745-9E73-7C2C4695D691}" dt="2024-02-13T14:53:55.185" v="2"/>
                <pc2:cmRplyMkLst xmlns:pc2="http://schemas.microsoft.com/office/powerpoint/2019/9/main/command">
                  <pc:docMk/>
                  <pc:sldMk cId="352148595" sldId="305"/>
                  <pc2:cmMk id="{E26D5687-8758-5448-87C2-156624D12BD6}"/>
                  <pc2:cmRplyMk id="{25E9E429-5AE4-2749-8696-C7E57569935F}"/>
                </pc2:cmRplyMkLst>
              </pc226:cmRplyChg>
              <pc226:cmRplyChg chg="add">
                <pc226:chgData name="Charlie Woloszynski" userId="36e15b3c-8478-45b7-818b-6c4ff001ed93" providerId="ADAL" clId="{73957D6E-6D1F-1745-9E73-7C2C4695D691}" dt="2024-02-13T14:54:56.388" v="3"/>
                <pc2:cmRplyMkLst xmlns:pc2="http://schemas.microsoft.com/office/powerpoint/2019/9/main/command">
                  <pc:docMk/>
                  <pc:sldMk cId="352148595" sldId="305"/>
                  <pc2:cmMk id="{E26D5687-8758-5448-87C2-156624D12BD6}"/>
                  <pc2:cmRplyMk id="{B5B78642-50BD-034F-862F-46D5F0C6089B}"/>
                </pc2:cmRplyMkLst>
              </pc226:cmRplyChg>
              <pc226:cmRplyChg chg="add">
                <pc226:chgData name="Charlie Woloszynski" userId="36e15b3c-8478-45b7-818b-6c4ff001ed93" providerId="ADAL" clId="{73957D6E-6D1F-1745-9E73-7C2C4695D691}" dt="2024-02-13T14:53:05.319" v="1"/>
                <pc2:cmRplyMkLst xmlns:pc2="http://schemas.microsoft.com/office/powerpoint/2019/9/main/command">
                  <pc:docMk/>
                  <pc:sldMk cId="352148595" sldId="305"/>
                  <pc2:cmMk id="{E26D5687-8758-5448-87C2-156624D12BD6}"/>
                  <pc2:cmRplyMk id="{1A163480-2E31-8D48-9ACB-035D791D6B9A}"/>
                </pc2:cmRplyMkLst>
              </pc226:cmRplyChg>
            </pc226:cmChg>
          </p:ext>
        </pc:extLst>
      </pc:sldChg>
    </pc:docChg>
  </pc:docChgLst>
  <pc:docChgLst>
    <pc:chgData name="Charlie Woloszynski" userId="36e15b3c-8478-45b7-818b-6c4ff001ed93" providerId="ADAL" clId="{1844255C-07BB-A343-AABB-A1E2540ABC28}"/>
    <pc:docChg chg="custSel addSld modSld">
      <pc:chgData name="Charlie Woloszynski" userId="36e15b3c-8478-45b7-818b-6c4ff001ed93" providerId="ADAL" clId="{1844255C-07BB-A343-AABB-A1E2540ABC28}" dt="2024-02-02T21:48:54.551" v="1051" actId="20577"/>
      <pc:docMkLst>
        <pc:docMk/>
      </pc:docMkLst>
      <pc:sldChg chg="modSp mod">
        <pc:chgData name="Charlie Woloszynski" userId="36e15b3c-8478-45b7-818b-6c4ff001ed93" providerId="ADAL" clId="{1844255C-07BB-A343-AABB-A1E2540ABC28}" dt="2024-02-02T21:48:22.285" v="994" actId="20577"/>
        <pc:sldMkLst>
          <pc:docMk/>
          <pc:sldMk cId="3322046179" sldId="293"/>
        </pc:sldMkLst>
        <pc:spChg chg="mod">
          <ac:chgData name="Charlie Woloszynski" userId="36e15b3c-8478-45b7-818b-6c4ff001ed93" providerId="ADAL" clId="{1844255C-07BB-A343-AABB-A1E2540ABC28}" dt="2024-02-02T21:48:16.906" v="980" actId="20577"/>
          <ac:spMkLst>
            <pc:docMk/>
            <pc:sldMk cId="3322046179" sldId="293"/>
            <ac:spMk id="23" creationId="{97CFBA6B-1221-B381-3E29-3D6674D6963A}"/>
          </ac:spMkLst>
        </pc:spChg>
        <pc:spChg chg="mod">
          <ac:chgData name="Charlie Woloszynski" userId="36e15b3c-8478-45b7-818b-6c4ff001ed93" providerId="ADAL" clId="{1844255C-07BB-A343-AABB-A1E2540ABC28}" dt="2024-02-02T21:48:22.285" v="994" actId="20577"/>
          <ac:spMkLst>
            <pc:docMk/>
            <pc:sldMk cId="3322046179" sldId="293"/>
            <ac:spMk id="51" creationId="{C97B0E3B-25B0-D420-3695-3E7B37B39A1E}"/>
          </ac:spMkLst>
        </pc:spChg>
      </pc:sldChg>
      <pc:sldChg chg="modSp mod">
        <pc:chgData name="Charlie Woloszynski" userId="36e15b3c-8478-45b7-818b-6c4ff001ed93" providerId="ADAL" clId="{1844255C-07BB-A343-AABB-A1E2540ABC28}" dt="2024-02-02T21:48:37.262" v="1022" actId="20577"/>
        <pc:sldMkLst>
          <pc:docMk/>
          <pc:sldMk cId="2967608856" sldId="294"/>
        </pc:sldMkLst>
        <pc:spChg chg="mod">
          <ac:chgData name="Charlie Woloszynski" userId="36e15b3c-8478-45b7-818b-6c4ff001ed93" providerId="ADAL" clId="{1844255C-07BB-A343-AABB-A1E2540ABC28}" dt="2024-02-02T21:48:32.402" v="1008" actId="20577"/>
          <ac:spMkLst>
            <pc:docMk/>
            <pc:sldMk cId="2967608856" sldId="294"/>
            <ac:spMk id="14" creationId="{A3882D7E-6D9E-DB23-310C-094024B1D8EE}"/>
          </ac:spMkLst>
        </pc:spChg>
        <pc:spChg chg="mod">
          <ac:chgData name="Charlie Woloszynski" userId="36e15b3c-8478-45b7-818b-6c4ff001ed93" providerId="ADAL" clId="{1844255C-07BB-A343-AABB-A1E2540ABC28}" dt="2024-02-02T21:48:37.262" v="1022" actId="20577"/>
          <ac:spMkLst>
            <pc:docMk/>
            <pc:sldMk cId="2967608856" sldId="294"/>
            <ac:spMk id="28" creationId="{9CAB2D69-38BC-F25C-5984-2BDD16D7C790}"/>
          </ac:spMkLst>
        </pc:spChg>
      </pc:sldChg>
      <pc:sldChg chg="modSp mod">
        <pc:chgData name="Charlie Woloszynski" userId="36e15b3c-8478-45b7-818b-6c4ff001ed93" providerId="ADAL" clId="{1844255C-07BB-A343-AABB-A1E2540ABC28}" dt="2024-02-02T21:48:43.552" v="1037" actId="20577"/>
        <pc:sldMkLst>
          <pc:docMk/>
          <pc:sldMk cId="2182700240" sldId="295"/>
        </pc:sldMkLst>
        <pc:spChg chg="mod">
          <ac:chgData name="Charlie Woloszynski" userId="36e15b3c-8478-45b7-818b-6c4ff001ed93" providerId="ADAL" clId="{1844255C-07BB-A343-AABB-A1E2540ABC28}" dt="2024-02-01T21:53:11.875" v="98" actId="20577"/>
          <ac:spMkLst>
            <pc:docMk/>
            <pc:sldMk cId="2182700240" sldId="295"/>
            <ac:spMk id="3" creationId="{3F093BC8-0F8F-E0CB-2AE2-879F7BEACD33}"/>
          </ac:spMkLst>
        </pc:spChg>
        <pc:spChg chg="mod">
          <ac:chgData name="Charlie Woloszynski" userId="36e15b3c-8478-45b7-818b-6c4ff001ed93" providerId="ADAL" clId="{1844255C-07BB-A343-AABB-A1E2540ABC28}" dt="2024-02-02T21:48:43.552" v="1037" actId="20577"/>
          <ac:spMkLst>
            <pc:docMk/>
            <pc:sldMk cId="2182700240" sldId="295"/>
            <ac:spMk id="12" creationId="{E76BDA19-605B-ED83-8D9A-FBD3BDD289B5}"/>
          </ac:spMkLst>
        </pc:spChg>
      </pc:sldChg>
      <pc:sldChg chg="modSp mod">
        <pc:chgData name="Charlie Woloszynski" userId="36e15b3c-8478-45b7-818b-6c4ff001ed93" providerId="ADAL" clId="{1844255C-07BB-A343-AABB-A1E2540ABC28}" dt="2024-02-02T21:48:54.551" v="1051" actId="20577"/>
        <pc:sldMkLst>
          <pc:docMk/>
          <pc:sldMk cId="190253170" sldId="296"/>
        </pc:sldMkLst>
        <pc:spChg chg="mod">
          <ac:chgData name="Charlie Woloszynski" userId="36e15b3c-8478-45b7-818b-6c4ff001ed93" providerId="ADAL" clId="{1844255C-07BB-A343-AABB-A1E2540ABC28}" dt="2024-02-02T21:48:54.551" v="1051" actId="20577"/>
          <ac:spMkLst>
            <pc:docMk/>
            <pc:sldMk cId="190253170" sldId="296"/>
            <ac:spMk id="7" creationId="{4F799418-A386-BEA5-4A63-A1C1330A2BF6}"/>
          </ac:spMkLst>
        </pc:spChg>
      </pc:sldChg>
      <pc:sldChg chg="modSp new mod">
        <pc:chgData name="Charlie Woloszynski" userId="36e15b3c-8478-45b7-818b-6c4ff001ed93" providerId="ADAL" clId="{1844255C-07BB-A343-AABB-A1E2540ABC28}" dt="2024-02-01T22:10:13.485" v="963" actId="20577"/>
        <pc:sldMkLst>
          <pc:docMk/>
          <pc:sldMk cId="1400102006" sldId="297"/>
        </pc:sldMkLst>
        <pc:spChg chg="mod">
          <ac:chgData name="Charlie Woloszynski" userId="36e15b3c-8478-45b7-818b-6c4ff001ed93" providerId="ADAL" clId="{1844255C-07BB-A343-AABB-A1E2540ABC28}" dt="2024-02-01T21:59:36.403" v="110" actId="20577"/>
          <ac:spMkLst>
            <pc:docMk/>
            <pc:sldMk cId="1400102006" sldId="297"/>
            <ac:spMk id="2" creationId="{B83DD8B1-038B-A47C-1FFE-0530B9C98CDF}"/>
          </ac:spMkLst>
        </pc:spChg>
        <pc:spChg chg="mod">
          <ac:chgData name="Charlie Woloszynski" userId="36e15b3c-8478-45b7-818b-6c4ff001ed93" providerId="ADAL" clId="{1844255C-07BB-A343-AABB-A1E2540ABC28}" dt="2024-02-01T22:10:13.485" v="963" actId="20577"/>
          <ac:spMkLst>
            <pc:docMk/>
            <pc:sldMk cId="1400102006" sldId="297"/>
            <ac:spMk id="3" creationId="{995EE16D-7BEA-DD54-0F1A-AACB12923D48}"/>
          </ac:spMkLst>
        </pc:spChg>
      </pc:sldChg>
    </pc:docChg>
  </pc:docChgLst>
  <pc:docChgLst>
    <pc:chgData name="Sean Khoury" userId="0b16a1ca-1ca8-4241-acf4-87fb9a6d97cf" providerId="ADAL" clId="{2E4CCDFF-D934-4F6D-B9BB-9A00C3B79507}"/>
    <pc:docChg chg="undo redo custSel addSld delSld modSld sldOrd">
      <pc:chgData name="Sean Khoury" userId="0b16a1ca-1ca8-4241-acf4-87fb9a6d97cf" providerId="ADAL" clId="{2E4CCDFF-D934-4F6D-B9BB-9A00C3B79507}" dt="2024-02-19T04:08:42.967" v="4539" actId="20577"/>
      <pc:docMkLst>
        <pc:docMk/>
      </pc:docMkLst>
      <pc:sldChg chg="addSp modSp mod addCm delCm modCm">
        <pc:chgData name="Sean Khoury" userId="0b16a1ca-1ca8-4241-acf4-87fb9a6d97cf" providerId="ADAL" clId="{2E4CCDFF-D934-4F6D-B9BB-9A00C3B79507}" dt="2024-02-18T14:24:27.665" v="4488" actId="20577"/>
        <pc:sldMkLst>
          <pc:docMk/>
          <pc:sldMk cId="2244189891" sldId="256"/>
        </pc:sldMkLst>
        <pc:spChg chg="mod">
          <ac:chgData name="Sean Khoury" userId="0b16a1ca-1ca8-4241-acf4-87fb9a6d97cf" providerId="ADAL" clId="{2E4CCDFF-D934-4F6D-B9BB-9A00C3B79507}" dt="2024-02-18T14:24:27.665" v="4488" actId="20577"/>
          <ac:spMkLst>
            <pc:docMk/>
            <pc:sldMk cId="2244189891" sldId="256"/>
            <ac:spMk id="2" creationId="{54201BD1-E6B7-4C40-83DD-E563F52112D7}"/>
          </ac:spMkLst>
        </pc:spChg>
        <pc:spChg chg="mod">
          <ac:chgData name="Sean Khoury" userId="0b16a1ca-1ca8-4241-acf4-87fb9a6d97cf" providerId="ADAL" clId="{2E4CCDFF-D934-4F6D-B9BB-9A00C3B79507}" dt="2024-02-15T13:20:46.530" v="3452" actId="1076"/>
          <ac:spMkLst>
            <pc:docMk/>
            <pc:sldMk cId="2244189891" sldId="256"/>
            <ac:spMk id="3" creationId="{377370A6-53C9-D04D-8F82-60251AA5DC53}"/>
          </ac:spMkLst>
        </pc:spChg>
        <pc:spChg chg="add mod">
          <ac:chgData name="Sean Khoury" userId="0b16a1ca-1ca8-4241-acf4-87fb9a6d97cf" providerId="ADAL" clId="{2E4CCDFF-D934-4F6D-B9BB-9A00C3B79507}" dt="2024-02-15T13:21:05.955" v="3472" actId="1036"/>
          <ac:spMkLst>
            <pc:docMk/>
            <pc:sldMk cId="2244189891" sldId="256"/>
            <ac:spMk id="4" creationId="{5C48EED2-70F3-8E5E-0FDF-B276E84903E8}"/>
          </ac:spMkLst>
        </pc:spChg>
        <pc:extLst>
          <p:ext xmlns:p="http://schemas.openxmlformats.org/presentationml/2006/main" uri="{D6D511B9-2390-475A-947B-AFAB55BFBCF1}">
            <pc226:cmChg xmlns:pc226="http://schemas.microsoft.com/office/powerpoint/2022/06/main/command" chg="del mod">
              <pc226:chgData name="Sean Khoury" userId="0b16a1ca-1ca8-4241-acf4-87fb9a6d97cf" providerId="ADAL" clId="{2E4CCDFF-D934-4F6D-B9BB-9A00C3B79507}" dt="2024-02-09T12:06:19.810" v="40"/>
              <pc2:cmMkLst xmlns:pc2="http://schemas.microsoft.com/office/powerpoint/2019/9/main/command">
                <pc:docMk/>
                <pc:sldMk cId="2244189891" sldId="256"/>
                <pc2:cmMk id="{B55FB73C-47D2-4306-B93C-AD25B3B87CC1}"/>
              </pc2:cmMkLst>
            </pc226:cmChg>
            <pc226:cmChg xmlns:pc226="http://schemas.microsoft.com/office/powerpoint/2022/06/main/command" chg="add del">
              <pc226:chgData name="Sean Khoury" userId="0b16a1ca-1ca8-4241-acf4-87fb9a6d97cf" providerId="ADAL" clId="{2E4CCDFF-D934-4F6D-B9BB-9A00C3B79507}" dt="2024-02-16T20:32:46.143" v="4316"/>
              <pc2:cmMkLst xmlns:pc2="http://schemas.microsoft.com/office/powerpoint/2019/9/main/command">
                <pc:docMk/>
                <pc:sldMk cId="2244189891" sldId="256"/>
                <pc2:cmMk id="{BA6894A1-71F1-40E0-A014-6BFA5965303B}"/>
              </pc2:cmMkLst>
              <pc226:cmRplyChg chg="add mod">
                <pc226:chgData name="Sean Khoury" userId="0b16a1ca-1ca8-4241-acf4-87fb9a6d97cf" providerId="ADAL" clId="{2E4CCDFF-D934-4F6D-B9BB-9A00C3B79507}" dt="2024-02-15T15:39:14.138" v="4024"/>
                <pc2:cmRplyMkLst xmlns:pc2="http://schemas.microsoft.com/office/powerpoint/2019/9/main/command">
                  <pc:docMk/>
                  <pc:sldMk cId="2244189891" sldId="256"/>
                  <pc2:cmMk id="{BA6894A1-71F1-40E0-A014-6BFA5965303B}"/>
                  <pc2:cmRplyMk id="{191D3E0E-2C31-45B0-B4A5-50DD4BAA72A7}"/>
                </pc2:cmRplyMkLst>
              </pc226:cmRplyChg>
              <pc226:cmRplyChg chg="add del mod">
                <pc226:chgData name="Sean Khoury" userId="0b16a1ca-1ca8-4241-acf4-87fb9a6d97cf" providerId="ADAL" clId="{2E4CCDFF-D934-4F6D-B9BB-9A00C3B79507}" dt="2024-02-15T15:39:19.775" v="4025"/>
                <pc2:cmRplyMkLst xmlns:pc2="http://schemas.microsoft.com/office/powerpoint/2019/9/main/command">
                  <pc:docMk/>
                  <pc:sldMk cId="2244189891" sldId="256"/>
                  <pc2:cmMk id="{BA6894A1-71F1-40E0-A014-6BFA5965303B}"/>
                  <pc2:cmRplyMk id="{3E052DDD-5082-4A03-9DA1-72214498E068}"/>
                </pc2:cmRplyMkLst>
              </pc226:cmRplyChg>
            </pc226:cmChg>
            <pc226:cmChg xmlns:pc226="http://schemas.microsoft.com/office/powerpoint/2022/06/main/command" chg="del mod">
              <pc226:chgData name="Sean Khoury" userId="0b16a1ca-1ca8-4241-acf4-87fb9a6d97cf" providerId="ADAL" clId="{2E4CCDFF-D934-4F6D-B9BB-9A00C3B79507}" dt="2024-02-09T12:06:22.261" v="41"/>
              <pc2:cmMkLst xmlns:pc2="http://schemas.microsoft.com/office/powerpoint/2019/9/main/command">
                <pc:docMk/>
                <pc:sldMk cId="2244189891" sldId="256"/>
                <pc2:cmMk id="{96B135E0-F987-4F62-AEFA-9FD8B3CB1D63}"/>
              </pc2:cmMkLst>
            </pc226:cmChg>
          </p:ext>
        </pc:extLst>
      </pc:sldChg>
      <pc:sldChg chg="del">
        <pc:chgData name="Sean Khoury" userId="0b16a1ca-1ca8-4241-acf4-87fb9a6d97cf" providerId="ADAL" clId="{2E4CCDFF-D934-4F6D-B9BB-9A00C3B79507}" dt="2024-02-09T12:06:27.337" v="42" actId="47"/>
        <pc:sldMkLst>
          <pc:docMk/>
          <pc:sldMk cId="3322046179" sldId="293"/>
        </pc:sldMkLst>
      </pc:sldChg>
      <pc:sldChg chg="del">
        <pc:chgData name="Sean Khoury" userId="0b16a1ca-1ca8-4241-acf4-87fb9a6d97cf" providerId="ADAL" clId="{2E4CCDFF-D934-4F6D-B9BB-9A00C3B79507}" dt="2024-02-09T12:06:27.337" v="42" actId="47"/>
        <pc:sldMkLst>
          <pc:docMk/>
          <pc:sldMk cId="2967608856" sldId="294"/>
        </pc:sldMkLst>
      </pc:sldChg>
      <pc:sldChg chg="add del">
        <pc:chgData name="Sean Khoury" userId="0b16a1ca-1ca8-4241-acf4-87fb9a6d97cf" providerId="ADAL" clId="{2E4CCDFF-D934-4F6D-B9BB-9A00C3B79507}" dt="2024-02-14T13:59:44.991" v="2725"/>
        <pc:sldMkLst>
          <pc:docMk/>
          <pc:sldMk cId="2182700240" sldId="295"/>
        </pc:sldMkLst>
      </pc:sldChg>
      <pc:sldChg chg="del">
        <pc:chgData name="Sean Khoury" userId="0b16a1ca-1ca8-4241-acf4-87fb9a6d97cf" providerId="ADAL" clId="{2E4CCDFF-D934-4F6D-B9BB-9A00C3B79507}" dt="2024-02-16T20:32:08.221" v="4312" actId="47"/>
        <pc:sldMkLst>
          <pc:docMk/>
          <pc:sldMk cId="190253170" sldId="296"/>
        </pc:sldMkLst>
      </pc:sldChg>
      <pc:sldChg chg="del">
        <pc:chgData name="Sean Khoury" userId="0b16a1ca-1ca8-4241-acf4-87fb9a6d97cf" providerId="ADAL" clId="{2E4CCDFF-D934-4F6D-B9BB-9A00C3B79507}" dt="2024-02-09T12:15:20.733" v="327" actId="47"/>
        <pc:sldMkLst>
          <pc:docMk/>
          <pc:sldMk cId="1400102006" sldId="297"/>
        </pc:sldMkLst>
      </pc:sldChg>
      <pc:sldChg chg="addSp modSp mod addCm">
        <pc:chgData name="Sean Khoury" userId="0b16a1ca-1ca8-4241-acf4-87fb9a6d97cf" providerId="ADAL" clId="{2E4CCDFF-D934-4F6D-B9BB-9A00C3B79507}" dt="2024-02-14T13:32:22.177" v="2718"/>
        <pc:sldMkLst>
          <pc:docMk/>
          <pc:sldMk cId="194586771" sldId="300"/>
        </pc:sldMkLst>
        <pc:spChg chg="mod">
          <ac:chgData name="Sean Khoury" userId="0b16a1ca-1ca8-4241-acf4-87fb9a6d97cf" providerId="ADAL" clId="{2E4CCDFF-D934-4F6D-B9BB-9A00C3B79507}" dt="2024-02-09T12:28:20.383" v="663" actId="108"/>
          <ac:spMkLst>
            <pc:docMk/>
            <pc:sldMk cId="194586771" sldId="300"/>
            <ac:spMk id="2" creationId="{DD711BC7-322E-5F8F-480C-72B4E9909DD5}"/>
          </ac:spMkLst>
        </pc:spChg>
        <pc:spChg chg="mod">
          <ac:chgData name="Sean Khoury" userId="0b16a1ca-1ca8-4241-acf4-87fb9a6d97cf" providerId="ADAL" clId="{2E4CCDFF-D934-4F6D-B9BB-9A00C3B79507}" dt="2024-02-13T13:49:50.118" v="1408" actId="20577"/>
          <ac:spMkLst>
            <pc:docMk/>
            <pc:sldMk cId="194586771" sldId="300"/>
            <ac:spMk id="3" creationId="{AF00952D-81BD-0312-DA52-B69D23395DDF}"/>
          </ac:spMkLst>
        </pc:spChg>
        <pc:spChg chg="add mod">
          <ac:chgData name="Sean Khoury" userId="0b16a1ca-1ca8-4241-acf4-87fb9a6d97cf" providerId="ADAL" clId="{2E4CCDFF-D934-4F6D-B9BB-9A00C3B79507}" dt="2024-02-13T13:50:40.572" v="1508" actId="20577"/>
          <ac:spMkLst>
            <pc:docMk/>
            <pc:sldMk cId="194586771" sldId="300"/>
            <ac:spMk id="6" creationId="{E9CF1A17-35EE-501A-E2E8-578EBB7D2FF4}"/>
          </ac:spMkLst>
        </pc:spChg>
        <pc:extLst>
          <p:ext xmlns:p="http://schemas.openxmlformats.org/presentationml/2006/main" uri="{D6D511B9-2390-475A-947B-AFAB55BFBCF1}">
            <pc226:cmChg xmlns:pc226="http://schemas.microsoft.com/office/powerpoint/2022/06/main/command" chg="add">
              <pc226:chgData name="Sean Khoury" userId="0b16a1ca-1ca8-4241-acf4-87fb9a6d97cf" providerId="ADAL" clId="{2E4CCDFF-D934-4F6D-B9BB-9A00C3B79507}" dt="2024-02-14T13:32:22.177" v="2718"/>
              <pc2:cmMkLst xmlns:pc2="http://schemas.microsoft.com/office/powerpoint/2019/9/main/command">
                <pc:docMk/>
                <pc:sldMk cId="194586771" sldId="300"/>
                <pc2:cmMk id="{BA6A7528-D288-4578-8E57-81CFCD65D25C}"/>
              </pc2:cmMkLst>
            </pc226:cmChg>
          </p:ext>
        </pc:extLst>
      </pc:sldChg>
      <pc:sldChg chg="del">
        <pc:chgData name="Sean Khoury" userId="0b16a1ca-1ca8-4241-acf4-87fb9a6d97cf" providerId="ADAL" clId="{2E4CCDFF-D934-4F6D-B9BB-9A00C3B79507}" dt="2024-02-09T12:27:58.917" v="649" actId="47"/>
        <pc:sldMkLst>
          <pc:docMk/>
          <pc:sldMk cId="3819708531" sldId="301"/>
        </pc:sldMkLst>
      </pc:sldChg>
      <pc:sldChg chg="new del">
        <pc:chgData name="Sean Khoury" userId="0b16a1ca-1ca8-4241-acf4-87fb9a6d97cf" providerId="ADAL" clId="{2E4CCDFF-D934-4F6D-B9BB-9A00C3B79507}" dt="2024-02-09T12:06:37.534" v="44" actId="680"/>
        <pc:sldMkLst>
          <pc:docMk/>
          <pc:sldMk cId="2366080147" sldId="302"/>
        </pc:sldMkLst>
      </pc:sldChg>
      <pc:sldChg chg="addSp delSp modSp new mod ord addCm delCm">
        <pc:chgData name="Sean Khoury" userId="0b16a1ca-1ca8-4241-acf4-87fb9a6d97cf" providerId="ADAL" clId="{2E4CCDFF-D934-4F6D-B9BB-9A00C3B79507}" dt="2024-02-16T21:21:12.999" v="4422" actId="948"/>
        <pc:sldMkLst>
          <pc:docMk/>
          <pc:sldMk cId="4182331027" sldId="302"/>
        </pc:sldMkLst>
        <pc:spChg chg="mod">
          <ac:chgData name="Sean Khoury" userId="0b16a1ca-1ca8-4241-acf4-87fb9a6d97cf" providerId="ADAL" clId="{2E4CCDFF-D934-4F6D-B9BB-9A00C3B79507}" dt="2024-02-09T12:29:15.746" v="681" actId="20577"/>
          <ac:spMkLst>
            <pc:docMk/>
            <pc:sldMk cId="4182331027" sldId="302"/>
            <ac:spMk id="2" creationId="{A2D7079D-6CA1-8F54-9617-D773153B4435}"/>
          </ac:spMkLst>
        </pc:spChg>
        <pc:spChg chg="add del mod">
          <ac:chgData name="Sean Khoury" userId="0b16a1ca-1ca8-4241-acf4-87fb9a6d97cf" providerId="ADAL" clId="{2E4CCDFF-D934-4F6D-B9BB-9A00C3B79507}" dt="2024-02-16T21:21:12.999" v="4422" actId="948"/>
          <ac:spMkLst>
            <pc:docMk/>
            <pc:sldMk cId="4182331027" sldId="302"/>
            <ac:spMk id="3" creationId="{55B117B4-3158-A9CB-1625-2147DA9E2917}"/>
          </ac:spMkLst>
        </pc:spChg>
        <pc:picChg chg="add del mod ord">
          <ac:chgData name="Sean Khoury" userId="0b16a1ca-1ca8-4241-acf4-87fb9a6d97cf" providerId="ADAL" clId="{2E4CCDFF-D934-4F6D-B9BB-9A00C3B79507}" dt="2024-02-09T12:11:32.350" v="72" actId="22"/>
          <ac:picMkLst>
            <pc:docMk/>
            <pc:sldMk cId="4182331027" sldId="302"/>
            <ac:picMk id="7" creationId="{475ACB1A-3992-BF3C-7A82-CDC53E195ACB}"/>
          </ac:picMkLst>
        </pc:picChg>
        <pc:picChg chg="add del mod">
          <ac:chgData name="Sean Khoury" userId="0b16a1ca-1ca8-4241-acf4-87fb9a6d97cf" providerId="ADAL" clId="{2E4CCDFF-D934-4F6D-B9BB-9A00C3B79507}" dt="2024-02-09T12:17:36.683" v="406" actId="478"/>
          <ac:picMkLst>
            <pc:docMk/>
            <pc:sldMk cId="4182331027" sldId="302"/>
            <ac:picMk id="9" creationId="{B5EF64F5-407A-96A4-02F4-D128B6658C69}"/>
          </ac:picMkLst>
        </pc:picChg>
        <pc:picChg chg="add mod">
          <ac:chgData name="Sean Khoury" userId="0b16a1ca-1ca8-4241-acf4-87fb9a6d97cf" providerId="ADAL" clId="{2E4CCDFF-D934-4F6D-B9BB-9A00C3B79507}" dt="2024-02-13T13:58:10.520" v="1640" actId="14100"/>
          <ac:picMkLst>
            <pc:docMk/>
            <pc:sldMk cId="4182331027" sldId="302"/>
            <ac:picMk id="11" creationId="{2B0C63E5-C255-B79B-9588-3608E855BDE5}"/>
          </ac:picMkLst>
        </pc:picChg>
        <pc:extLst>
          <p:ext xmlns:p="http://schemas.openxmlformats.org/presentationml/2006/main" uri="{D6D511B9-2390-475A-947B-AFAB55BFBCF1}">
            <pc226:cmChg xmlns:pc226="http://schemas.microsoft.com/office/powerpoint/2022/06/main/command" chg="add del">
              <pc226:chgData name="Sean Khoury" userId="0b16a1ca-1ca8-4241-acf4-87fb9a6d97cf" providerId="ADAL" clId="{2E4CCDFF-D934-4F6D-B9BB-9A00C3B79507}" dt="2024-02-16T20:33:32.915" v="4317"/>
              <pc2:cmMkLst xmlns:pc2="http://schemas.microsoft.com/office/powerpoint/2019/9/main/command">
                <pc:docMk/>
                <pc:sldMk cId="4182331027" sldId="302"/>
                <pc2:cmMk id="{0AE12DE8-7C73-4230-BCF5-608A80446BAB}"/>
              </pc2:cmMkLst>
            </pc226:cmChg>
          </p:ext>
        </pc:extLst>
      </pc:sldChg>
      <pc:sldChg chg="modSp new mod addCm delCm modCm">
        <pc:chgData name="Sean Khoury" userId="0b16a1ca-1ca8-4241-acf4-87fb9a6d97cf" providerId="ADAL" clId="{2E4CCDFF-D934-4F6D-B9BB-9A00C3B79507}" dt="2024-02-18T14:25:04.620" v="4497" actId="108"/>
        <pc:sldMkLst>
          <pc:docMk/>
          <pc:sldMk cId="563121656" sldId="303"/>
        </pc:sldMkLst>
        <pc:spChg chg="mod">
          <ac:chgData name="Sean Khoury" userId="0b16a1ca-1ca8-4241-acf4-87fb9a6d97cf" providerId="ADAL" clId="{2E4CCDFF-D934-4F6D-B9BB-9A00C3B79507}" dt="2024-02-13T13:51:14.421" v="1511" actId="20577"/>
          <ac:spMkLst>
            <pc:docMk/>
            <pc:sldMk cId="563121656" sldId="303"/>
            <ac:spMk id="2" creationId="{10E1ADBC-CF00-987B-1D81-F6AA263C7969}"/>
          </ac:spMkLst>
        </pc:spChg>
        <pc:spChg chg="mod">
          <ac:chgData name="Sean Khoury" userId="0b16a1ca-1ca8-4241-acf4-87fb9a6d97cf" providerId="ADAL" clId="{2E4CCDFF-D934-4F6D-B9BB-9A00C3B79507}" dt="2024-02-18T14:25:04.620" v="4497" actId="108"/>
          <ac:spMkLst>
            <pc:docMk/>
            <pc:sldMk cId="563121656" sldId="303"/>
            <ac:spMk id="3" creationId="{76CB556B-F076-EED8-B09A-618D49E665C3}"/>
          </ac:spMkLst>
        </pc:spChg>
        <pc:extLst>
          <p:ext xmlns:p="http://schemas.openxmlformats.org/presentationml/2006/main" uri="{D6D511B9-2390-475A-947B-AFAB55BFBCF1}">
            <pc226:cmChg xmlns:pc226="http://schemas.microsoft.com/office/powerpoint/2022/06/main/command" chg="add del mod">
              <pc226:chgData name="Sean Khoury" userId="0b16a1ca-1ca8-4241-acf4-87fb9a6d97cf" providerId="ADAL" clId="{2E4CCDFF-D934-4F6D-B9BB-9A00C3B79507}" dt="2024-02-15T13:14:04.920" v="3274"/>
              <pc2:cmMkLst xmlns:pc2="http://schemas.microsoft.com/office/powerpoint/2019/9/main/command">
                <pc:docMk/>
                <pc:sldMk cId="563121656" sldId="303"/>
                <pc2:cmMk id="{BEAA6E5D-FCB7-4F31-B583-54F8C2C49411}"/>
              </pc2:cmMkLst>
            </pc226:cmChg>
          </p:ext>
        </pc:extLst>
      </pc:sldChg>
      <pc:sldChg chg="addSp delSp modSp add mod addCm delCm modCm">
        <pc:chgData name="Sean Khoury" userId="0b16a1ca-1ca8-4241-acf4-87fb9a6d97cf" providerId="ADAL" clId="{2E4CCDFF-D934-4F6D-B9BB-9A00C3B79507}" dt="2024-02-17T13:51:15.257" v="4487" actId="1035"/>
        <pc:sldMkLst>
          <pc:docMk/>
          <pc:sldMk cId="2922788048" sldId="304"/>
        </pc:sldMkLst>
        <pc:spChg chg="mod">
          <ac:chgData name="Sean Khoury" userId="0b16a1ca-1ca8-4241-acf4-87fb9a6d97cf" providerId="ADAL" clId="{2E4CCDFF-D934-4F6D-B9BB-9A00C3B79507}" dt="2024-02-09T12:25:06.433" v="529" actId="20577"/>
          <ac:spMkLst>
            <pc:docMk/>
            <pc:sldMk cId="2922788048" sldId="304"/>
            <ac:spMk id="2" creationId="{10E1ADBC-CF00-987B-1D81-F6AA263C7969}"/>
          </ac:spMkLst>
        </pc:spChg>
        <pc:spChg chg="mod">
          <ac:chgData name="Sean Khoury" userId="0b16a1ca-1ca8-4241-acf4-87fb9a6d97cf" providerId="ADAL" clId="{2E4CCDFF-D934-4F6D-B9BB-9A00C3B79507}" dt="2024-02-17T13:51:09.102" v="4467" actId="6549"/>
          <ac:spMkLst>
            <pc:docMk/>
            <pc:sldMk cId="2922788048" sldId="304"/>
            <ac:spMk id="3" creationId="{76CB556B-F076-EED8-B09A-618D49E665C3}"/>
          </ac:spMkLst>
        </pc:spChg>
        <pc:spChg chg="mod">
          <ac:chgData name="Sean Khoury" userId="0b16a1ca-1ca8-4241-acf4-87fb9a6d97cf" providerId="ADAL" clId="{2E4CCDFF-D934-4F6D-B9BB-9A00C3B79507}" dt="2024-02-16T20:45:13.881" v="4333" actId="313"/>
          <ac:spMkLst>
            <pc:docMk/>
            <pc:sldMk cId="2922788048" sldId="304"/>
            <ac:spMk id="4" creationId="{52060651-1E20-9A4E-A571-E01FE42C8552}"/>
          </ac:spMkLst>
        </pc:spChg>
        <pc:spChg chg="add del mod">
          <ac:chgData name="Sean Khoury" userId="0b16a1ca-1ca8-4241-acf4-87fb9a6d97cf" providerId="ADAL" clId="{2E4CCDFF-D934-4F6D-B9BB-9A00C3B79507}" dt="2024-02-09T12:18:37.333" v="417"/>
          <ac:spMkLst>
            <pc:docMk/>
            <pc:sldMk cId="2922788048" sldId="304"/>
            <ac:spMk id="7" creationId="{370454D0-629C-22EC-31B2-58726FAAB380}"/>
          </ac:spMkLst>
        </pc:spChg>
        <pc:graphicFrameChg chg="add del mod">
          <ac:chgData name="Sean Khoury" userId="0b16a1ca-1ca8-4241-acf4-87fb9a6d97cf" providerId="ADAL" clId="{2E4CCDFF-D934-4F6D-B9BB-9A00C3B79507}" dt="2024-02-09T12:18:37.333" v="417"/>
          <ac:graphicFrameMkLst>
            <pc:docMk/>
            <pc:sldMk cId="2922788048" sldId="304"/>
            <ac:graphicFrameMk id="6" creationId="{D99F1693-221D-7438-0304-EF9796371EAB}"/>
          </ac:graphicFrameMkLst>
        </pc:graphicFrameChg>
        <pc:graphicFrameChg chg="add mod modGraphic">
          <ac:chgData name="Sean Khoury" userId="0b16a1ca-1ca8-4241-acf4-87fb9a6d97cf" providerId="ADAL" clId="{2E4CCDFF-D934-4F6D-B9BB-9A00C3B79507}" dt="2024-02-17T13:51:15.257" v="4487" actId="1035"/>
          <ac:graphicFrameMkLst>
            <pc:docMk/>
            <pc:sldMk cId="2922788048" sldId="304"/>
            <ac:graphicFrameMk id="8" creationId="{F6F3D469-0D37-D290-F411-874C84444399}"/>
          </ac:graphicFrameMkLst>
        </pc:graphicFrameChg>
        <pc:picChg chg="add del mod">
          <ac:chgData name="Sean Khoury" userId="0b16a1ca-1ca8-4241-acf4-87fb9a6d97cf" providerId="ADAL" clId="{2E4CCDFF-D934-4F6D-B9BB-9A00C3B79507}" dt="2024-02-16T20:17:22.877" v="4099" actId="478"/>
          <ac:picMkLst>
            <pc:docMk/>
            <pc:sldMk cId="2922788048" sldId="304"/>
            <ac:picMk id="7" creationId="{0D43139A-6A2F-0C1B-1519-8FD9A7E3DAEC}"/>
          </ac:picMkLst>
        </pc:picChg>
        <pc:picChg chg="add del mod">
          <ac:chgData name="Sean Khoury" userId="0b16a1ca-1ca8-4241-acf4-87fb9a6d97cf" providerId="ADAL" clId="{2E4CCDFF-D934-4F6D-B9BB-9A00C3B79507}" dt="2024-02-16T20:17:26.776" v="4100" actId="478"/>
          <ac:picMkLst>
            <pc:docMk/>
            <pc:sldMk cId="2922788048" sldId="304"/>
            <ac:picMk id="10" creationId="{9CA09068-8BBC-4E82-9F3D-09E95287F233}"/>
          </ac:picMkLst>
        </pc:picChg>
        <pc:extLst>
          <p:ext xmlns:p="http://schemas.openxmlformats.org/presentationml/2006/main" uri="{D6D511B9-2390-475A-947B-AFAB55BFBCF1}">
            <pc226:cmChg xmlns:pc226="http://schemas.microsoft.com/office/powerpoint/2022/06/main/command" chg="add del mod">
              <pc226:chgData name="Sean Khoury" userId="0b16a1ca-1ca8-4241-acf4-87fb9a6d97cf" providerId="ADAL" clId="{2E4CCDFF-D934-4F6D-B9BB-9A00C3B79507}" dt="2024-02-16T20:33:38.649" v="4318"/>
              <pc2:cmMkLst xmlns:pc2="http://schemas.microsoft.com/office/powerpoint/2019/9/main/command">
                <pc:docMk/>
                <pc:sldMk cId="2922788048" sldId="304"/>
                <pc2:cmMk id="{CB449F23-203B-44DD-BA47-E38C3BFDA083}"/>
              </pc2:cmMkLst>
            </pc226:cmChg>
            <pc226:cmChg xmlns:pc226="http://schemas.microsoft.com/office/powerpoint/2022/06/main/command" chg="add del mod">
              <pc226:chgData name="Sean Khoury" userId="0b16a1ca-1ca8-4241-acf4-87fb9a6d97cf" providerId="ADAL" clId="{2E4CCDFF-D934-4F6D-B9BB-9A00C3B79507}" dt="2024-02-15T15:39:54.687" v="4027"/>
              <pc2:cmMkLst xmlns:pc2="http://schemas.microsoft.com/office/powerpoint/2019/9/main/command">
                <pc:docMk/>
                <pc:sldMk cId="2922788048" sldId="304"/>
                <pc2:cmMk id="{E9E0CED8-410D-40F7-9C92-DB1BD2D1F350}"/>
              </pc2:cmMkLst>
            </pc226:cmChg>
          </p:ext>
        </pc:extLst>
      </pc:sldChg>
      <pc:sldChg chg="modSp new mod delCm modCm">
        <pc:chgData name="Sean Khoury" userId="0b16a1ca-1ca8-4241-acf4-87fb9a6d97cf" providerId="ADAL" clId="{2E4CCDFF-D934-4F6D-B9BB-9A00C3B79507}" dt="2024-02-19T04:08:42.967" v="4539" actId="20577"/>
        <pc:sldMkLst>
          <pc:docMk/>
          <pc:sldMk cId="352148595" sldId="305"/>
        </pc:sldMkLst>
        <pc:spChg chg="mod">
          <ac:chgData name="Sean Khoury" userId="0b16a1ca-1ca8-4241-acf4-87fb9a6d97cf" providerId="ADAL" clId="{2E4CCDFF-D934-4F6D-B9BB-9A00C3B79507}" dt="2024-02-13T13:54:23.063" v="1514" actId="20577"/>
          <ac:spMkLst>
            <pc:docMk/>
            <pc:sldMk cId="352148595" sldId="305"/>
            <ac:spMk id="2" creationId="{7E063CDE-DD1D-782D-7081-81E8557070AF}"/>
          </ac:spMkLst>
        </pc:spChg>
        <pc:spChg chg="mod">
          <ac:chgData name="Sean Khoury" userId="0b16a1ca-1ca8-4241-acf4-87fb9a6d97cf" providerId="ADAL" clId="{2E4CCDFF-D934-4F6D-B9BB-9A00C3B79507}" dt="2024-02-19T04:08:42.967" v="4539" actId="20577"/>
          <ac:spMkLst>
            <pc:docMk/>
            <pc:sldMk cId="352148595" sldId="305"/>
            <ac:spMk id="3" creationId="{93BD359B-8E92-C761-ED19-D46B55B02096}"/>
          </ac:spMkLst>
        </pc:spChg>
        <pc:extLst>
          <p:ext xmlns:p="http://schemas.openxmlformats.org/presentationml/2006/main" uri="{D6D511B9-2390-475A-947B-AFAB55BFBCF1}">
            <pc226:cmChg xmlns:pc226="http://schemas.microsoft.com/office/powerpoint/2022/06/main/command" chg="del mod">
              <pc226:chgData name="Sean Khoury" userId="0b16a1ca-1ca8-4241-acf4-87fb9a6d97cf" providerId="ADAL" clId="{2E4CCDFF-D934-4F6D-B9BB-9A00C3B79507}" dt="2024-02-13T17:24:57.767" v="2695"/>
              <pc2:cmMkLst xmlns:pc2="http://schemas.microsoft.com/office/powerpoint/2019/9/main/command">
                <pc:docMk/>
                <pc:sldMk cId="352148595" sldId="305"/>
                <pc2:cmMk id="{E26D5687-8758-5448-87C2-156624D12BD6}"/>
              </pc2:cmMkLst>
              <pc226:cmRplyChg chg="add">
                <pc226:chgData name="Sean Khoury" userId="0b16a1ca-1ca8-4241-acf4-87fb9a6d97cf" providerId="ADAL" clId="{2E4CCDFF-D934-4F6D-B9BB-9A00C3B79507}" dt="2024-02-13T14:52:34.518" v="1796"/>
                <pc2:cmRplyMkLst xmlns:pc2="http://schemas.microsoft.com/office/powerpoint/2019/9/main/command">
                  <pc:docMk/>
                  <pc:sldMk cId="352148595" sldId="305"/>
                  <pc2:cmMk id="{E26D5687-8758-5448-87C2-156624D12BD6}"/>
                  <pc2:cmRplyMk id="{04F5B636-9EE1-4568-9EFD-BFD0A80FE06C}"/>
                </pc2:cmRplyMkLst>
              </pc226:cmRplyChg>
              <pc226:cmRplyChg chg="add">
                <pc226:chgData name="Sean Khoury" userId="0b16a1ca-1ca8-4241-acf4-87fb9a6d97cf" providerId="ADAL" clId="{2E4CCDFF-D934-4F6D-B9BB-9A00C3B79507}" dt="2024-02-13T14:58:21.853" v="1878"/>
                <pc2:cmRplyMkLst xmlns:pc2="http://schemas.microsoft.com/office/powerpoint/2019/9/main/command">
                  <pc:docMk/>
                  <pc:sldMk cId="352148595" sldId="305"/>
                  <pc2:cmMk id="{E26D5687-8758-5448-87C2-156624D12BD6}"/>
                  <pc2:cmRplyMk id="{6218CECC-FCEC-4BDB-B055-6C0F9F31330D}"/>
                </pc2:cmRplyMkLst>
              </pc226:cmRplyChg>
            </pc226:cmChg>
          </p:ext>
        </pc:extLst>
      </pc:sldChg>
      <pc:sldChg chg="modSp new mod">
        <pc:chgData name="Sean Khoury" userId="0b16a1ca-1ca8-4241-acf4-87fb9a6d97cf" providerId="ADAL" clId="{2E4CCDFF-D934-4F6D-B9BB-9A00C3B79507}" dt="2024-02-16T21:25:16.798" v="4461" actId="20577"/>
        <pc:sldMkLst>
          <pc:docMk/>
          <pc:sldMk cId="1766354588" sldId="306"/>
        </pc:sldMkLst>
        <pc:spChg chg="mod">
          <ac:chgData name="Sean Khoury" userId="0b16a1ca-1ca8-4241-acf4-87fb9a6d97cf" providerId="ADAL" clId="{2E4CCDFF-D934-4F6D-B9BB-9A00C3B79507}" dt="2024-02-09T12:35:19.542" v="783" actId="313"/>
          <ac:spMkLst>
            <pc:docMk/>
            <pc:sldMk cId="1766354588" sldId="306"/>
            <ac:spMk id="2" creationId="{50B07A12-38ED-2DA2-E2D7-51884D20D811}"/>
          </ac:spMkLst>
        </pc:spChg>
        <pc:spChg chg="mod">
          <ac:chgData name="Sean Khoury" userId="0b16a1ca-1ca8-4241-acf4-87fb9a6d97cf" providerId="ADAL" clId="{2E4CCDFF-D934-4F6D-B9BB-9A00C3B79507}" dt="2024-02-16T21:25:16.798" v="4461" actId="20577"/>
          <ac:spMkLst>
            <pc:docMk/>
            <pc:sldMk cId="1766354588" sldId="306"/>
            <ac:spMk id="3" creationId="{5825CB56-5A7A-9A89-D196-D236A0670818}"/>
          </ac:spMkLst>
        </pc:spChg>
      </pc:sldChg>
      <pc:sldChg chg="modSp add mod">
        <pc:chgData name="Sean Khoury" userId="0b16a1ca-1ca8-4241-acf4-87fb9a6d97cf" providerId="ADAL" clId="{2E4CCDFF-D934-4F6D-B9BB-9A00C3B79507}" dt="2024-02-16T20:51:48.921" v="4416" actId="20577"/>
        <pc:sldMkLst>
          <pc:docMk/>
          <pc:sldMk cId="1676185288" sldId="307"/>
        </pc:sldMkLst>
        <pc:spChg chg="mod">
          <ac:chgData name="Sean Khoury" userId="0b16a1ca-1ca8-4241-acf4-87fb9a6d97cf" providerId="ADAL" clId="{2E4CCDFF-D934-4F6D-B9BB-9A00C3B79507}" dt="2024-02-16T20:30:09.632" v="4311"/>
          <ac:spMkLst>
            <pc:docMk/>
            <pc:sldMk cId="1676185288" sldId="307"/>
            <ac:spMk id="2" creationId="{7E063CDE-DD1D-782D-7081-81E8557070AF}"/>
          </ac:spMkLst>
        </pc:spChg>
        <pc:spChg chg="mod">
          <ac:chgData name="Sean Khoury" userId="0b16a1ca-1ca8-4241-acf4-87fb9a6d97cf" providerId="ADAL" clId="{2E4CCDFF-D934-4F6D-B9BB-9A00C3B79507}" dt="2024-02-16T20:51:48.921" v="4416" actId="20577"/>
          <ac:spMkLst>
            <pc:docMk/>
            <pc:sldMk cId="1676185288" sldId="307"/>
            <ac:spMk id="3" creationId="{93BD359B-8E92-C761-ED19-D46B55B02096}"/>
          </ac:spMkLst>
        </pc:spChg>
      </pc:sldChg>
      <pc:sldChg chg="addSp delSp modSp add mod addCm delCm modCm">
        <pc:chgData name="Sean Khoury" userId="0b16a1ca-1ca8-4241-acf4-87fb9a6d97cf" providerId="ADAL" clId="{2E4CCDFF-D934-4F6D-B9BB-9A00C3B79507}" dt="2024-02-18T14:28:04.932" v="4537" actId="20577"/>
        <pc:sldMkLst>
          <pc:docMk/>
          <pc:sldMk cId="1899019018" sldId="308"/>
        </pc:sldMkLst>
        <pc:spChg chg="mod">
          <ac:chgData name="Sean Khoury" userId="0b16a1ca-1ca8-4241-acf4-87fb9a6d97cf" providerId="ADAL" clId="{2E4CCDFF-D934-4F6D-B9BB-9A00C3B79507}" dt="2024-02-15T15:37:44.910" v="3997" actId="20577"/>
          <ac:spMkLst>
            <pc:docMk/>
            <pc:sldMk cId="1899019018" sldId="308"/>
            <ac:spMk id="2" creationId="{7E063CDE-DD1D-782D-7081-81E8557070AF}"/>
          </ac:spMkLst>
        </pc:spChg>
        <pc:spChg chg="del mod">
          <ac:chgData name="Sean Khoury" userId="0b16a1ca-1ca8-4241-acf4-87fb9a6d97cf" providerId="ADAL" clId="{2E4CCDFF-D934-4F6D-B9BB-9A00C3B79507}" dt="2024-02-15T15:26:15.168" v="3887" actId="478"/>
          <ac:spMkLst>
            <pc:docMk/>
            <pc:sldMk cId="1899019018" sldId="308"/>
            <ac:spMk id="3" creationId="{93BD359B-8E92-C761-ED19-D46B55B02096}"/>
          </ac:spMkLst>
        </pc:spChg>
        <pc:spChg chg="mod">
          <ac:chgData name="Sean Khoury" userId="0b16a1ca-1ca8-4241-acf4-87fb9a6d97cf" providerId="ADAL" clId="{2E4CCDFF-D934-4F6D-B9BB-9A00C3B79507}" dt="2024-02-16T21:24:24.702" v="4456" actId="1035"/>
          <ac:spMkLst>
            <pc:docMk/>
            <pc:sldMk cId="1899019018" sldId="308"/>
            <ac:spMk id="4" creationId="{A5D31D6B-6067-4DFE-B02D-1154EE355886}"/>
          </ac:spMkLst>
        </pc:spChg>
        <pc:spChg chg="mod">
          <ac:chgData name="Sean Khoury" userId="0b16a1ca-1ca8-4241-acf4-87fb9a6d97cf" providerId="ADAL" clId="{2E4CCDFF-D934-4F6D-B9BB-9A00C3B79507}" dt="2024-02-16T21:24:24.702" v="4456" actId="1035"/>
          <ac:spMkLst>
            <pc:docMk/>
            <pc:sldMk cId="1899019018" sldId="308"/>
            <ac:spMk id="5" creationId="{E46D9AAA-1C3E-DEE0-94F5-935FF9C000C8}"/>
          </ac:spMkLst>
        </pc:spChg>
        <pc:spChg chg="add mod">
          <ac:chgData name="Sean Khoury" userId="0b16a1ca-1ca8-4241-acf4-87fb9a6d97cf" providerId="ADAL" clId="{2E4CCDFF-D934-4F6D-B9BB-9A00C3B79507}" dt="2024-02-18T14:27:15.392" v="4511" actId="20577"/>
          <ac:spMkLst>
            <pc:docMk/>
            <pc:sldMk cId="1899019018" sldId="308"/>
            <ac:spMk id="7" creationId="{4470BEBC-19E8-D409-6B4D-12E8E24B02B4}"/>
          </ac:spMkLst>
        </pc:spChg>
        <pc:spChg chg="add mod">
          <ac:chgData name="Sean Khoury" userId="0b16a1ca-1ca8-4241-acf4-87fb9a6d97cf" providerId="ADAL" clId="{2E4CCDFF-D934-4F6D-B9BB-9A00C3B79507}" dt="2024-02-16T21:24:24.702" v="4456" actId="1035"/>
          <ac:spMkLst>
            <pc:docMk/>
            <pc:sldMk cId="1899019018" sldId="308"/>
            <ac:spMk id="11" creationId="{406D1883-B9C7-C92C-3436-B77DB6551055}"/>
          </ac:spMkLst>
        </pc:spChg>
        <pc:spChg chg="add mod">
          <ac:chgData name="Sean Khoury" userId="0b16a1ca-1ca8-4241-acf4-87fb9a6d97cf" providerId="ADAL" clId="{2E4CCDFF-D934-4F6D-B9BB-9A00C3B79507}" dt="2024-02-16T21:24:24.702" v="4456" actId="1035"/>
          <ac:spMkLst>
            <pc:docMk/>
            <pc:sldMk cId="1899019018" sldId="308"/>
            <ac:spMk id="12" creationId="{C227C278-5D8B-4460-7CE1-CEDD0FFAD341}"/>
          </ac:spMkLst>
        </pc:spChg>
        <pc:spChg chg="add mod">
          <ac:chgData name="Sean Khoury" userId="0b16a1ca-1ca8-4241-acf4-87fb9a6d97cf" providerId="ADAL" clId="{2E4CCDFF-D934-4F6D-B9BB-9A00C3B79507}" dt="2024-02-16T21:24:24.702" v="4456" actId="1035"/>
          <ac:spMkLst>
            <pc:docMk/>
            <pc:sldMk cId="1899019018" sldId="308"/>
            <ac:spMk id="13" creationId="{BC67435C-B0B5-3180-566D-C39A19C5DC30}"/>
          </ac:spMkLst>
        </pc:spChg>
        <pc:spChg chg="add mod">
          <ac:chgData name="Sean Khoury" userId="0b16a1ca-1ca8-4241-acf4-87fb9a6d97cf" providerId="ADAL" clId="{2E4CCDFF-D934-4F6D-B9BB-9A00C3B79507}" dt="2024-02-16T20:25:09.502" v="4241" actId="1076"/>
          <ac:spMkLst>
            <pc:docMk/>
            <pc:sldMk cId="1899019018" sldId="308"/>
            <ac:spMk id="14" creationId="{BF1BC8E1-A4A0-75AF-1B80-39BAA6ED4127}"/>
          </ac:spMkLst>
        </pc:spChg>
        <pc:spChg chg="add mod">
          <ac:chgData name="Sean Khoury" userId="0b16a1ca-1ca8-4241-acf4-87fb9a6d97cf" providerId="ADAL" clId="{2E4CCDFF-D934-4F6D-B9BB-9A00C3B79507}" dt="2024-02-16T21:24:24.702" v="4456" actId="1035"/>
          <ac:spMkLst>
            <pc:docMk/>
            <pc:sldMk cId="1899019018" sldId="308"/>
            <ac:spMk id="17" creationId="{BC0995CB-0FFD-7EA5-E657-58E06E109CB6}"/>
          </ac:spMkLst>
        </pc:spChg>
        <pc:spChg chg="add mod">
          <ac:chgData name="Sean Khoury" userId="0b16a1ca-1ca8-4241-acf4-87fb9a6d97cf" providerId="ADAL" clId="{2E4CCDFF-D934-4F6D-B9BB-9A00C3B79507}" dt="2024-02-16T21:24:24.702" v="4456" actId="1035"/>
          <ac:spMkLst>
            <pc:docMk/>
            <pc:sldMk cId="1899019018" sldId="308"/>
            <ac:spMk id="18" creationId="{74A2CE29-CE24-07C6-0A48-F071869140EB}"/>
          </ac:spMkLst>
        </pc:spChg>
        <pc:spChg chg="add del mod">
          <ac:chgData name="Sean Khoury" userId="0b16a1ca-1ca8-4241-acf4-87fb9a6d97cf" providerId="ADAL" clId="{2E4CCDFF-D934-4F6D-B9BB-9A00C3B79507}" dt="2024-02-16T20:27:28.144" v="4275" actId="478"/>
          <ac:spMkLst>
            <pc:docMk/>
            <pc:sldMk cId="1899019018" sldId="308"/>
            <ac:spMk id="19" creationId="{BC7132BC-1651-1063-1541-37E0989D3122}"/>
          </ac:spMkLst>
        </pc:spChg>
        <pc:spChg chg="add mod">
          <ac:chgData name="Sean Khoury" userId="0b16a1ca-1ca8-4241-acf4-87fb9a6d97cf" providerId="ADAL" clId="{2E4CCDFF-D934-4F6D-B9BB-9A00C3B79507}" dt="2024-02-16T21:24:24.702" v="4456" actId="1035"/>
          <ac:spMkLst>
            <pc:docMk/>
            <pc:sldMk cId="1899019018" sldId="308"/>
            <ac:spMk id="21" creationId="{A0F32B93-1A0A-87FF-744D-2204F35127E1}"/>
          </ac:spMkLst>
        </pc:spChg>
        <pc:spChg chg="add mod">
          <ac:chgData name="Sean Khoury" userId="0b16a1ca-1ca8-4241-acf4-87fb9a6d97cf" providerId="ADAL" clId="{2E4CCDFF-D934-4F6D-B9BB-9A00C3B79507}" dt="2024-02-18T14:27:19.440" v="4514" actId="20577"/>
          <ac:spMkLst>
            <pc:docMk/>
            <pc:sldMk cId="1899019018" sldId="308"/>
            <ac:spMk id="22" creationId="{C81B9898-C1AE-B40D-3B76-DAEAE275A556}"/>
          </ac:spMkLst>
        </pc:spChg>
        <pc:spChg chg="add mod">
          <ac:chgData name="Sean Khoury" userId="0b16a1ca-1ca8-4241-acf4-87fb9a6d97cf" providerId="ADAL" clId="{2E4CCDFF-D934-4F6D-B9BB-9A00C3B79507}" dt="2024-02-16T21:24:24.702" v="4456" actId="1035"/>
          <ac:spMkLst>
            <pc:docMk/>
            <pc:sldMk cId="1899019018" sldId="308"/>
            <ac:spMk id="24" creationId="{CA262131-B078-32C3-3C80-3FC03B259A8A}"/>
          </ac:spMkLst>
        </pc:spChg>
        <pc:spChg chg="add mod">
          <ac:chgData name="Sean Khoury" userId="0b16a1ca-1ca8-4241-acf4-87fb9a6d97cf" providerId="ADAL" clId="{2E4CCDFF-D934-4F6D-B9BB-9A00C3B79507}" dt="2024-02-18T14:27:53.640" v="4525" actId="1076"/>
          <ac:spMkLst>
            <pc:docMk/>
            <pc:sldMk cId="1899019018" sldId="308"/>
            <ac:spMk id="26" creationId="{A6E12907-3111-C3BE-599F-44A032D65914}"/>
          </ac:spMkLst>
        </pc:spChg>
        <pc:spChg chg="add mod">
          <ac:chgData name="Sean Khoury" userId="0b16a1ca-1ca8-4241-acf4-87fb9a6d97cf" providerId="ADAL" clId="{2E4CCDFF-D934-4F6D-B9BB-9A00C3B79507}" dt="2024-02-16T21:24:24.702" v="4456" actId="1035"/>
          <ac:spMkLst>
            <pc:docMk/>
            <pc:sldMk cId="1899019018" sldId="308"/>
            <ac:spMk id="27" creationId="{126FDA46-E131-8856-E0E9-6326292A1941}"/>
          </ac:spMkLst>
        </pc:spChg>
        <pc:spChg chg="add mod">
          <ac:chgData name="Sean Khoury" userId="0b16a1ca-1ca8-4241-acf4-87fb9a6d97cf" providerId="ADAL" clId="{2E4CCDFF-D934-4F6D-B9BB-9A00C3B79507}" dt="2024-02-18T14:27:53.022" v="4524" actId="14100"/>
          <ac:spMkLst>
            <pc:docMk/>
            <pc:sldMk cId="1899019018" sldId="308"/>
            <ac:spMk id="28" creationId="{DE395442-A507-F235-0407-D826C0BEEF45}"/>
          </ac:spMkLst>
        </pc:spChg>
        <pc:spChg chg="add mod">
          <ac:chgData name="Sean Khoury" userId="0b16a1ca-1ca8-4241-acf4-87fb9a6d97cf" providerId="ADAL" clId="{2E4CCDFF-D934-4F6D-B9BB-9A00C3B79507}" dt="2024-02-18T14:28:04.932" v="4537" actId="20577"/>
          <ac:spMkLst>
            <pc:docMk/>
            <pc:sldMk cId="1899019018" sldId="308"/>
            <ac:spMk id="29" creationId="{1DBAB8ED-E5DA-3377-557A-C5B936ED61E2}"/>
          </ac:spMkLst>
        </pc:spChg>
        <pc:spChg chg="add mod">
          <ac:chgData name="Sean Khoury" userId="0b16a1ca-1ca8-4241-acf4-87fb9a6d97cf" providerId="ADAL" clId="{2E4CCDFF-D934-4F6D-B9BB-9A00C3B79507}" dt="2024-02-18T14:27:11.369" v="4508" actId="20577"/>
          <ac:spMkLst>
            <pc:docMk/>
            <pc:sldMk cId="1899019018" sldId="308"/>
            <ac:spMk id="33" creationId="{BA2A3FE4-D4E7-EE2A-24A9-334347E05362}"/>
          </ac:spMkLst>
        </pc:spChg>
        <pc:spChg chg="add mod">
          <ac:chgData name="Sean Khoury" userId="0b16a1ca-1ca8-4241-acf4-87fb9a6d97cf" providerId="ADAL" clId="{2E4CCDFF-D934-4F6D-B9BB-9A00C3B79507}" dt="2024-02-16T21:24:24.702" v="4456" actId="1035"/>
          <ac:spMkLst>
            <pc:docMk/>
            <pc:sldMk cId="1899019018" sldId="308"/>
            <ac:spMk id="35" creationId="{9E7D88DA-FDEB-E06B-2295-1815D8057AD5}"/>
          </ac:spMkLst>
        </pc:spChg>
        <pc:spChg chg="add mod">
          <ac:chgData name="Sean Khoury" userId="0b16a1ca-1ca8-4241-acf4-87fb9a6d97cf" providerId="ADAL" clId="{2E4CCDFF-D934-4F6D-B9BB-9A00C3B79507}" dt="2024-02-16T21:24:24.702" v="4456" actId="1035"/>
          <ac:spMkLst>
            <pc:docMk/>
            <pc:sldMk cId="1899019018" sldId="308"/>
            <ac:spMk id="37" creationId="{EB25C924-6846-9E1D-FAC4-A7C865DF57DC}"/>
          </ac:spMkLst>
        </pc:spChg>
        <pc:spChg chg="add mod">
          <ac:chgData name="Sean Khoury" userId="0b16a1ca-1ca8-4241-acf4-87fb9a6d97cf" providerId="ADAL" clId="{2E4CCDFF-D934-4F6D-B9BB-9A00C3B79507}" dt="2024-02-18T14:27:43.375" v="4522" actId="14100"/>
          <ac:spMkLst>
            <pc:docMk/>
            <pc:sldMk cId="1899019018" sldId="308"/>
            <ac:spMk id="38" creationId="{E6875DE3-FA87-6EE2-BF60-033D3FCAC667}"/>
          </ac:spMkLst>
        </pc:spChg>
        <pc:spChg chg="add del mod">
          <ac:chgData name="Sean Khoury" userId="0b16a1ca-1ca8-4241-acf4-87fb9a6d97cf" providerId="ADAL" clId="{2E4CCDFF-D934-4F6D-B9BB-9A00C3B79507}" dt="2024-02-16T20:28:37.652" v="4306" actId="478"/>
          <ac:spMkLst>
            <pc:docMk/>
            <pc:sldMk cId="1899019018" sldId="308"/>
            <ac:spMk id="39" creationId="{87E18DAE-D9A0-2FA9-620A-ACF609B81EB9}"/>
          </ac:spMkLst>
        </pc:spChg>
        <pc:spChg chg="add del mod">
          <ac:chgData name="Sean Khoury" userId="0b16a1ca-1ca8-4241-acf4-87fb9a6d97cf" providerId="ADAL" clId="{2E4CCDFF-D934-4F6D-B9BB-9A00C3B79507}" dt="2024-02-16T20:25:28.954" v="4246" actId="478"/>
          <ac:spMkLst>
            <pc:docMk/>
            <pc:sldMk cId="1899019018" sldId="308"/>
            <ac:spMk id="41" creationId="{E7292994-250B-A475-7982-3155F90AB725}"/>
          </ac:spMkLst>
        </pc:spChg>
        <pc:spChg chg="add mod">
          <ac:chgData name="Sean Khoury" userId="0b16a1ca-1ca8-4241-acf4-87fb9a6d97cf" providerId="ADAL" clId="{2E4CCDFF-D934-4F6D-B9BB-9A00C3B79507}" dt="2024-02-16T21:24:24.702" v="4456" actId="1035"/>
          <ac:spMkLst>
            <pc:docMk/>
            <pc:sldMk cId="1899019018" sldId="308"/>
            <ac:spMk id="43" creationId="{9A614EDE-462C-07A4-3BB0-9C0109A6A7E5}"/>
          </ac:spMkLst>
        </pc:spChg>
        <pc:spChg chg="add del mod">
          <ac:chgData name="Sean Khoury" userId="0b16a1ca-1ca8-4241-acf4-87fb9a6d97cf" providerId="ADAL" clId="{2E4CCDFF-D934-4F6D-B9BB-9A00C3B79507}" dt="2024-02-16T14:53:48.292" v="4091" actId="478"/>
          <ac:spMkLst>
            <pc:docMk/>
            <pc:sldMk cId="1899019018" sldId="308"/>
            <ac:spMk id="44" creationId="{37A4BC98-D278-ECA7-3221-5300B136E5A1}"/>
          </ac:spMkLst>
        </pc:spChg>
        <pc:grpChg chg="add del mod">
          <ac:chgData name="Sean Khoury" userId="0b16a1ca-1ca8-4241-acf4-87fb9a6d97cf" providerId="ADAL" clId="{2E4CCDFF-D934-4F6D-B9BB-9A00C3B79507}" dt="2024-02-16T20:26:21.057" v="4262" actId="165"/>
          <ac:grpSpMkLst>
            <pc:docMk/>
            <pc:sldMk cId="1899019018" sldId="308"/>
            <ac:grpSpMk id="30" creationId="{7F1B88BF-08ED-5EAF-61D5-90429D1B1B89}"/>
          </ac:grpSpMkLst>
        </pc:grpChg>
        <pc:grpChg chg="add del mod">
          <ac:chgData name="Sean Khoury" userId="0b16a1ca-1ca8-4241-acf4-87fb9a6d97cf" providerId="ADAL" clId="{2E4CCDFF-D934-4F6D-B9BB-9A00C3B79507}" dt="2024-02-18T14:27:36.726" v="4520" actId="165"/>
          <ac:grpSpMkLst>
            <pc:docMk/>
            <pc:sldMk cId="1899019018" sldId="308"/>
            <ac:grpSpMk id="54" creationId="{9220181A-7246-5A78-939C-0B4B8FABA216}"/>
          </ac:grpSpMkLst>
        </pc:grpChg>
        <pc:graphicFrameChg chg="add mod modGraphic">
          <ac:chgData name="Sean Khoury" userId="0b16a1ca-1ca8-4241-acf4-87fb9a6d97cf" providerId="ADAL" clId="{2E4CCDFF-D934-4F6D-B9BB-9A00C3B79507}" dt="2024-02-16T20:49:35.739" v="4411" actId="14100"/>
          <ac:graphicFrameMkLst>
            <pc:docMk/>
            <pc:sldMk cId="1899019018" sldId="308"/>
            <ac:graphicFrameMk id="3" creationId="{E8D04421-E79D-AB3B-7F27-C0E2EB31DD98}"/>
          </ac:graphicFrameMkLst>
        </pc:graphicFrameChg>
        <pc:graphicFrameChg chg="add del mod">
          <ac:chgData name="Sean Khoury" userId="0b16a1ca-1ca8-4241-acf4-87fb9a6d97cf" providerId="ADAL" clId="{2E4CCDFF-D934-4F6D-B9BB-9A00C3B79507}" dt="2024-02-15T14:53:30.542" v="3846"/>
          <ac:graphicFrameMkLst>
            <pc:docMk/>
            <pc:sldMk cId="1899019018" sldId="308"/>
            <ac:graphicFrameMk id="14" creationId="{7C9C44B6-35E4-D476-739E-6DF48818481D}"/>
          </ac:graphicFrameMkLst>
        </pc:graphicFrameChg>
        <pc:graphicFrameChg chg="add del mod">
          <ac:chgData name="Sean Khoury" userId="0b16a1ca-1ca8-4241-acf4-87fb9a6d97cf" providerId="ADAL" clId="{2E4CCDFF-D934-4F6D-B9BB-9A00C3B79507}" dt="2024-02-15T14:55:52.986" v="3859" actId="3680"/>
          <ac:graphicFrameMkLst>
            <pc:docMk/>
            <pc:sldMk cId="1899019018" sldId="308"/>
            <ac:graphicFrameMk id="23" creationId="{47C0D5F0-2F9B-7524-657D-407F5A015782}"/>
          </ac:graphicFrameMkLst>
        </pc:graphicFrameChg>
        <pc:graphicFrameChg chg="add del mod">
          <ac:chgData name="Sean Khoury" userId="0b16a1ca-1ca8-4241-acf4-87fb9a6d97cf" providerId="ADAL" clId="{2E4CCDFF-D934-4F6D-B9BB-9A00C3B79507}" dt="2024-02-13T15:56:46.810" v="2433" actId="478"/>
          <ac:graphicFrameMkLst>
            <pc:docMk/>
            <pc:sldMk cId="1899019018" sldId="308"/>
            <ac:graphicFrameMk id="25" creationId="{2AB5E715-A230-9EA3-D91F-A6DA79290E72}"/>
          </ac:graphicFrameMkLst>
        </pc:graphicFrameChg>
        <pc:graphicFrameChg chg="add del mod modGraphic">
          <ac:chgData name="Sean Khoury" userId="0b16a1ca-1ca8-4241-acf4-87fb9a6d97cf" providerId="ADAL" clId="{2E4CCDFF-D934-4F6D-B9BB-9A00C3B79507}" dt="2024-02-15T15:26:37.212" v="3892"/>
          <ac:graphicFrameMkLst>
            <pc:docMk/>
            <pc:sldMk cId="1899019018" sldId="308"/>
            <ac:graphicFrameMk id="25" creationId="{7C814D4B-0B1B-451B-11D0-9B49A10E48F3}"/>
          </ac:graphicFrameMkLst>
        </pc:graphicFrameChg>
        <pc:picChg chg="add del mod">
          <ac:chgData name="Sean Khoury" userId="0b16a1ca-1ca8-4241-acf4-87fb9a6d97cf" providerId="ADAL" clId="{2E4CCDFF-D934-4F6D-B9BB-9A00C3B79507}" dt="2024-02-16T20:24:46.878" v="4237" actId="478"/>
          <ac:picMkLst>
            <pc:docMk/>
            <pc:sldMk cId="1899019018" sldId="308"/>
            <ac:picMk id="6" creationId="{12347819-FA1D-BFB8-946E-F1ADD4D7425F}"/>
          </ac:picMkLst>
        </pc:picChg>
        <pc:picChg chg="add del mod">
          <ac:chgData name="Sean Khoury" userId="0b16a1ca-1ca8-4241-acf4-87fb9a6d97cf" providerId="ADAL" clId="{2E4CCDFF-D934-4F6D-B9BB-9A00C3B79507}" dt="2024-02-13T16:09:05.668" v="2591" actId="478"/>
          <ac:picMkLst>
            <pc:docMk/>
            <pc:sldMk cId="1899019018" sldId="308"/>
            <ac:picMk id="6" creationId="{6F40DE7C-DC46-1959-4FAC-4E3CE9C8A5B4}"/>
          </ac:picMkLst>
        </pc:picChg>
        <pc:picChg chg="add del mod">
          <ac:chgData name="Sean Khoury" userId="0b16a1ca-1ca8-4241-acf4-87fb9a6d97cf" providerId="ADAL" clId="{2E4CCDFF-D934-4F6D-B9BB-9A00C3B79507}" dt="2024-02-15T14:42:58.858" v="3749" actId="478"/>
          <ac:picMkLst>
            <pc:docMk/>
            <pc:sldMk cId="1899019018" sldId="308"/>
            <ac:picMk id="7" creationId="{D33D6F8E-4791-044E-5817-20297184D261}"/>
          </ac:picMkLst>
        </pc:picChg>
        <pc:picChg chg="add del mod">
          <ac:chgData name="Sean Khoury" userId="0b16a1ca-1ca8-4241-acf4-87fb9a6d97cf" providerId="ADAL" clId="{2E4CCDFF-D934-4F6D-B9BB-9A00C3B79507}" dt="2024-02-16T14:53:32.008" v="4087" actId="478"/>
          <ac:picMkLst>
            <pc:docMk/>
            <pc:sldMk cId="1899019018" sldId="308"/>
            <ac:picMk id="28" creationId="{D4C3D81F-5BC3-6730-E44B-29D9ACA06936}"/>
          </ac:picMkLst>
        </pc:picChg>
        <pc:cxnChg chg="add mod topLvl">
          <ac:chgData name="Sean Khoury" userId="0b16a1ca-1ca8-4241-acf4-87fb9a6d97cf" providerId="ADAL" clId="{2E4CCDFF-D934-4F6D-B9BB-9A00C3B79507}" dt="2024-02-16T21:24:24.702" v="4456" actId="1035"/>
          <ac:cxnSpMkLst>
            <pc:docMk/>
            <pc:sldMk cId="1899019018" sldId="308"/>
            <ac:cxnSpMk id="8" creationId="{724F0055-0EAD-790A-E9E2-09E9711689F4}"/>
          </ac:cxnSpMkLst>
        </pc:cxnChg>
        <pc:cxnChg chg="add mod topLvl">
          <ac:chgData name="Sean Khoury" userId="0b16a1ca-1ca8-4241-acf4-87fb9a6d97cf" providerId="ADAL" clId="{2E4CCDFF-D934-4F6D-B9BB-9A00C3B79507}" dt="2024-02-16T21:24:24.702" v="4456" actId="1035"/>
          <ac:cxnSpMkLst>
            <pc:docMk/>
            <pc:sldMk cId="1899019018" sldId="308"/>
            <ac:cxnSpMk id="9" creationId="{866D3297-BE48-A12E-55CB-F90CC060DCB5}"/>
          </ac:cxnSpMkLst>
        </pc:cxnChg>
        <pc:cxnChg chg="add mod topLvl">
          <ac:chgData name="Sean Khoury" userId="0b16a1ca-1ca8-4241-acf4-87fb9a6d97cf" providerId="ADAL" clId="{2E4CCDFF-D934-4F6D-B9BB-9A00C3B79507}" dt="2024-02-16T21:24:24.702" v="4456" actId="1035"/>
          <ac:cxnSpMkLst>
            <pc:docMk/>
            <pc:sldMk cId="1899019018" sldId="308"/>
            <ac:cxnSpMk id="10" creationId="{A1D1AFCC-C65B-E8D8-650A-EF7505384677}"/>
          </ac:cxnSpMkLst>
        </pc:cxnChg>
        <pc:cxnChg chg="add mod topLvl">
          <ac:chgData name="Sean Khoury" userId="0b16a1ca-1ca8-4241-acf4-87fb9a6d97cf" providerId="ADAL" clId="{2E4CCDFF-D934-4F6D-B9BB-9A00C3B79507}" dt="2024-02-18T14:27:36.726" v="4520" actId="165"/>
          <ac:cxnSpMkLst>
            <pc:docMk/>
            <pc:sldMk cId="1899019018" sldId="308"/>
            <ac:cxnSpMk id="15" creationId="{24796422-9036-604B-17EE-07FD5E8AE252}"/>
          </ac:cxnSpMkLst>
        </pc:cxnChg>
        <pc:cxnChg chg="add mod topLvl">
          <ac:chgData name="Sean Khoury" userId="0b16a1ca-1ca8-4241-acf4-87fb9a6d97cf" providerId="ADAL" clId="{2E4CCDFF-D934-4F6D-B9BB-9A00C3B79507}" dt="2024-02-18T14:27:36.726" v="4520" actId="165"/>
          <ac:cxnSpMkLst>
            <pc:docMk/>
            <pc:sldMk cId="1899019018" sldId="308"/>
            <ac:cxnSpMk id="16" creationId="{E2E52BE1-B313-9AC0-6C2C-7AA540A91122}"/>
          </ac:cxnSpMkLst>
        </pc:cxnChg>
        <pc:cxnChg chg="add mod topLvl">
          <ac:chgData name="Sean Khoury" userId="0b16a1ca-1ca8-4241-acf4-87fb9a6d97cf" providerId="ADAL" clId="{2E4CCDFF-D934-4F6D-B9BB-9A00C3B79507}" dt="2024-02-18T14:27:36.726" v="4520" actId="165"/>
          <ac:cxnSpMkLst>
            <pc:docMk/>
            <pc:sldMk cId="1899019018" sldId="308"/>
            <ac:cxnSpMk id="20" creationId="{95EC076C-F1E1-703C-4341-D5E3915E7505}"/>
          </ac:cxnSpMkLst>
        </pc:cxnChg>
        <pc:cxnChg chg="add mod topLvl">
          <ac:chgData name="Sean Khoury" userId="0b16a1ca-1ca8-4241-acf4-87fb9a6d97cf" providerId="ADAL" clId="{2E4CCDFF-D934-4F6D-B9BB-9A00C3B79507}" dt="2024-02-18T14:27:49.590" v="4523" actId="1076"/>
          <ac:cxnSpMkLst>
            <pc:docMk/>
            <pc:sldMk cId="1899019018" sldId="308"/>
            <ac:cxnSpMk id="23" creationId="{24743461-49F3-6DAA-A497-1D4AAF3BD0FB}"/>
          </ac:cxnSpMkLst>
        </pc:cxnChg>
        <pc:cxnChg chg="add del mod">
          <ac:chgData name="Sean Khoury" userId="0b16a1ca-1ca8-4241-acf4-87fb9a6d97cf" providerId="ADAL" clId="{2E4CCDFF-D934-4F6D-B9BB-9A00C3B79507}" dt="2024-02-13T16:00:49.372" v="2461" actId="478"/>
          <ac:cxnSpMkLst>
            <pc:docMk/>
            <pc:sldMk cId="1899019018" sldId="308"/>
            <ac:cxnSpMk id="23" creationId="{C9607CD3-47AC-C6EE-BBCB-3FE0ADF2BCD2}"/>
          </ac:cxnSpMkLst>
        </pc:cxnChg>
        <pc:cxnChg chg="add mod">
          <ac:chgData name="Sean Khoury" userId="0b16a1ca-1ca8-4241-acf4-87fb9a6d97cf" providerId="ADAL" clId="{2E4CCDFF-D934-4F6D-B9BB-9A00C3B79507}" dt="2024-02-16T20:27:59.846" v="4279"/>
          <ac:cxnSpMkLst>
            <pc:docMk/>
            <pc:sldMk cId="1899019018" sldId="308"/>
            <ac:cxnSpMk id="25" creationId="{C272FAEE-155A-E435-2726-C3A8F8CE4B73}"/>
          </ac:cxnSpMkLst>
        </pc:cxnChg>
        <pc:cxnChg chg="add mod topLvl">
          <ac:chgData name="Sean Khoury" userId="0b16a1ca-1ca8-4241-acf4-87fb9a6d97cf" providerId="ADAL" clId="{2E4CCDFF-D934-4F6D-B9BB-9A00C3B79507}" dt="2024-02-18T14:27:36.726" v="4520" actId="165"/>
          <ac:cxnSpMkLst>
            <pc:docMk/>
            <pc:sldMk cId="1899019018" sldId="308"/>
            <ac:cxnSpMk id="31" creationId="{A69CC4D0-80D1-3160-6F21-DC5B80101714}"/>
          </ac:cxnSpMkLst>
        </pc:cxnChg>
        <pc:cxnChg chg="add mod topLvl">
          <ac:chgData name="Sean Khoury" userId="0b16a1ca-1ca8-4241-acf4-87fb9a6d97cf" providerId="ADAL" clId="{2E4CCDFF-D934-4F6D-B9BB-9A00C3B79507}" dt="2024-02-18T14:27:36.726" v="4520" actId="165"/>
          <ac:cxnSpMkLst>
            <pc:docMk/>
            <pc:sldMk cId="1899019018" sldId="308"/>
            <ac:cxnSpMk id="32" creationId="{A5F78DF1-3EE9-F17C-37C3-2C098A6F3460}"/>
          </ac:cxnSpMkLst>
        </pc:cxnChg>
        <pc:cxnChg chg="add mod topLvl">
          <ac:chgData name="Sean Khoury" userId="0b16a1ca-1ca8-4241-acf4-87fb9a6d97cf" providerId="ADAL" clId="{2E4CCDFF-D934-4F6D-B9BB-9A00C3B79507}" dt="2024-02-18T14:27:36.726" v="4520" actId="165"/>
          <ac:cxnSpMkLst>
            <pc:docMk/>
            <pc:sldMk cId="1899019018" sldId="308"/>
            <ac:cxnSpMk id="34" creationId="{B0EBCC93-E353-C9BD-2069-58FD9F51CF53}"/>
          </ac:cxnSpMkLst>
        </pc:cxnChg>
        <pc:cxnChg chg="add mod topLvl">
          <ac:chgData name="Sean Khoury" userId="0b16a1ca-1ca8-4241-acf4-87fb9a6d97cf" providerId="ADAL" clId="{2E4CCDFF-D934-4F6D-B9BB-9A00C3B79507}" dt="2024-02-18T14:27:39.536" v="4521" actId="1076"/>
          <ac:cxnSpMkLst>
            <pc:docMk/>
            <pc:sldMk cId="1899019018" sldId="308"/>
            <ac:cxnSpMk id="36" creationId="{ED549F67-465F-33C6-A325-396F9CB6C253}"/>
          </ac:cxnSpMkLst>
        </pc:cxnChg>
        <pc:cxnChg chg="add del mod">
          <ac:chgData name="Sean Khoury" userId="0b16a1ca-1ca8-4241-acf4-87fb9a6d97cf" providerId="ADAL" clId="{2E4CCDFF-D934-4F6D-B9BB-9A00C3B79507}" dt="2024-02-16T20:28:35.210" v="4305" actId="478"/>
          <ac:cxnSpMkLst>
            <pc:docMk/>
            <pc:sldMk cId="1899019018" sldId="308"/>
            <ac:cxnSpMk id="40" creationId="{E64157E6-0C80-226C-F0C5-DF91A125027B}"/>
          </ac:cxnSpMkLst>
        </pc:cxnChg>
        <pc:cxnChg chg="add mod topLvl">
          <ac:chgData name="Sean Khoury" userId="0b16a1ca-1ca8-4241-acf4-87fb9a6d97cf" providerId="ADAL" clId="{2E4CCDFF-D934-4F6D-B9BB-9A00C3B79507}" dt="2024-02-18T14:27:36.726" v="4520" actId="165"/>
          <ac:cxnSpMkLst>
            <pc:docMk/>
            <pc:sldMk cId="1899019018" sldId="308"/>
            <ac:cxnSpMk id="42" creationId="{0154B240-381C-FA21-9918-84BE96912F08}"/>
          </ac:cxnSpMkLst>
        </pc:cxnChg>
        <pc:extLst>
          <p:ext xmlns:p="http://schemas.openxmlformats.org/presentationml/2006/main" uri="{D6D511B9-2390-475A-947B-AFAB55BFBCF1}">
            <pc226:cmChg xmlns:pc226="http://schemas.microsoft.com/office/powerpoint/2022/06/main/command" chg="add del mod">
              <pc226:chgData name="Sean Khoury" userId="0b16a1ca-1ca8-4241-acf4-87fb9a6d97cf" providerId="ADAL" clId="{2E4CCDFF-D934-4F6D-B9BB-9A00C3B79507}" dt="2024-02-16T20:33:45.689" v="4319"/>
              <pc2:cmMkLst xmlns:pc2="http://schemas.microsoft.com/office/powerpoint/2019/9/main/command">
                <pc:docMk/>
                <pc:sldMk cId="1899019018" sldId="308"/>
                <pc2:cmMk id="{D47AC80D-B384-4637-BF62-70CD66975F61}"/>
              </pc2:cmMkLst>
              <pc226:cmRplyChg chg="add">
                <pc226:chgData name="Sean Khoury" userId="0b16a1ca-1ca8-4241-acf4-87fb9a6d97cf" providerId="ADAL" clId="{2E4CCDFF-D934-4F6D-B9BB-9A00C3B79507}" dt="2024-02-15T21:03:14.612" v="4057"/>
                <pc2:cmRplyMkLst xmlns:pc2="http://schemas.microsoft.com/office/powerpoint/2019/9/main/command">
                  <pc:docMk/>
                  <pc:sldMk cId="1899019018" sldId="308"/>
                  <pc2:cmMk id="{D47AC80D-B384-4637-BF62-70CD66975F61}"/>
                  <pc2:cmRplyMk id="{251CE15B-15F2-489E-9A29-14ECDA7F87A9}"/>
                </pc2:cmRplyMkLst>
              </pc226:cmRplyChg>
            </pc226:cmChg>
            <pc226:cmChg xmlns:pc226="http://schemas.microsoft.com/office/powerpoint/2022/06/main/command" chg="add del">
              <pc226:chgData name="Sean Khoury" userId="0b16a1ca-1ca8-4241-acf4-87fb9a6d97cf" providerId="ADAL" clId="{2E4CCDFF-D934-4F6D-B9BB-9A00C3B79507}" dt="2024-02-15T14:38:05.710" v="3744"/>
              <pc2:cmMkLst xmlns:pc2="http://schemas.microsoft.com/office/powerpoint/2019/9/main/command">
                <pc:docMk/>
                <pc:sldMk cId="1899019018" sldId="308"/>
                <pc2:cmMk id="{C07EBCD5-BBF3-436C-859B-E3238C326FCD}"/>
              </pc2:cmMkLst>
            </pc226:cmChg>
          </p:ext>
        </pc:extLst>
      </pc:sldChg>
      <pc:sldChg chg="modSp add mod delCm modCm">
        <pc:chgData name="Sean Khoury" userId="0b16a1ca-1ca8-4241-acf4-87fb9a6d97cf" providerId="ADAL" clId="{2E4CCDFF-D934-4F6D-B9BB-9A00C3B79507}" dt="2024-02-16T21:25:04.572" v="4457" actId="948"/>
        <pc:sldMkLst>
          <pc:docMk/>
          <pc:sldMk cId="803001406" sldId="309"/>
        </pc:sldMkLst>
        <pc:spChg chg="mod">
          <ac:chgData name="Sean Khoury" userId="0b16a1ca-1ca8-4241-acf4-87fb9a6d97cf" providerId="ADAL" clId="{2E4CCDFF-D934-4F6D-B9BB-9A00C3B79507}" dt="2024-02-16T20:51:17.928" v="4414"/>
          <ac:spMkLst>
            <pc:docMk/>
            <pc:sldMk cId="803001406" sldId="309"/>
            <ac:spMk id="2" creationId="{ED9091E4-572E-89FD-6293-89C4E680EA93}"/>
          </ac:spMkLst>
        </pc:spChg>
        <pc:spChg chg="mod">
          <ac:chgData name="Sean Khoury" userId="0b16a1ca-1ca8-4241-acf4-87fb9a6d97cf" providerId="ADAL" clId="{2E4CCDFF-D934-4F6D-B9BB-9A00C3B79507}" dt="2024-02-16T21:25:04.572" v="4457" actId="948"/>
          <ac:spMkLst>
            <pc:docMk/>
            <pc:sldMk cId="803001406" sldId="309"/>
            <ac:spMk id="3" creationId="{C5C33018-4942-D938-B144-7AC551DC5FDD}"/>
          </ac:spMkLst>
        </pc:spChg>
        <pc:spChg chg="mod">
          <ac:chgData name="Sean Khoury" userId="0b16a1ca-1ca8-4241-acf4-87fb9a6d97cf" providerId="ADAL" clId="{2E4CCDFF-D934-4F6D-B9BB-9A00C3B79507}" dt="2024-02-15T13:34:01.656" v="3664" actId="1076"/>
          <ac:spMkLst>
            <pc:docMk/>
            <pc:sldMk cId="803001406" sldId="309"/>
            <ac:spMk id="10" creationId="{F2A07BB3-A13C-C392-C71A-D37F5D0A1DF9}"/>
          </ac:spMkLst>
        </pc:spChg>
        <pc:spChg chg="mod">
          <ac:chgData name="Sean Khoury" userId="0b16a1ca-1ca8-4241-acf4-87fb9a6d97cf" providerId="ADAL" clId="{2E4CCDFF-D934-4F6D-B9BB-9A00C3B79507}" dt="2024-02-15T13:34:01.656" v="3664" actId="1076"/>
          <ac:spMkLst>
            <pc:docMk/>
            <pc:sldMk cId="803001406" sldId="309"/>
            <ac:spMk id="12" creationId="{807E8D15-9BB5-2639-663C-2E66C889463A}"/>
          </ac:spMkLst>
        </pc:spChg>
        <pc:spChg chg="mod">
          <ac:chgData name="Sean Khoury" userId="0b16a1ca-1ca8-4241-acf4-87fb9a6d97cf" providerId="ADAL" clId="{2E4CCDFF-D934-4F6D-B9BB-9A00C3B79507}" dt="2024-02-15T13:34:01.656" v="3664" actId="1076"/>
          <ac:spMkLst>
            <pc:docMk/>
            <pc:sldMk cId="803001406" sldId="309"/>
            <ac:spMk id="14" creationId="{1EA3439C-4A29-BD4C-FC80-F84AB926EB8E}"/>
          </ac:spMkLst>
        </pc:spChg>
        <pc:spChg chg="mod">
          <ac:chgData name="Sean Khoury" userId="0b16a1ca-1ca8-4241-acf4-87fb9a6d97cf" providerId="ADAL" clId="{2E4CCDFF-D934-4F6D-B9BB-9A00C3B79507}" dt="2024-02-15T13:34:01.656" v="3664" actId="1076"/>
          <ac:spMkLst>
            <pc:docMk/>
            <pc:sldMk cId="803001406" sldId="309"/>
            <ac:spMk id="17" creationId="{4E7D42EB-6782-4D65-4F3D-1CD9BC39B942}"/>
          </ac:spMkLst>
        </pc:spChg>
        <pc:grpChg chg="mod">
          <ac:chgData name="Sean Khoury" userId="0b16a1ca-1ca8-4241-acf4-87fb9a6d97cf" providerId="ADAL" clId="{2E4CCDFF-D934-4F6D-B9BB-9A00C3B79507}" dt="2024-02-15T13:34:01.656" v="3664" actId="1076"/>
          <ac:grpSpMkLst>
            <pc:docMk/>
            <pc:sldMk cId="803001406" sldId="309"/>
            <ac:grpSpMk id="7" creationId="{F7D26964-8880-DF36-EF97-A8AA257AE95C}"/>
          </ac:grpSpMkLst>
        </pc:grpChg>
        <pc:picChg chg="mod">
          <ac:chgData name="Sean Khoury" userId="0b16a1ca-1ca8-4241-acf4-87fb9a6d97cf" providerId="ADAL" clId="{2E4CCDFF-D934-4F6D-B9BB-9A00C3B79507}" dt="2024-02-15T13:34:01.656" v="3664" actId="1076"/>
          <ac:picMkLst>
            <pc:docMk/>
            <pc:sldMk cId="803001406" sldId="309"/>
            <ac:picMk id="11" creationId="{B5B045EE-A714-DB06-10B9-C7BAD4AF10DC}"/>
          </ac:picMkLst>
        </pc:picChg>
        <pc:picChg chg="mod">
          <ac:chgData name="Sean Khoury" userId="0b16a1ca-1ca8-4241-acf4-87fb9a6d97cf" providerId="ADAL" clId="{2E4CCDFF-D934-4F6D-B9BB-9A00C3B79507}" dt="2024-02-15T13:34:01.656" v="3664" actId="1076"/>
          <ac:picMkLst>
            <pc:docMk/>
            <pc:sldMk cId="803001406" sldId="309"/>
            <ac:picMk id="13" creationId="{66E69FEB-CD43-6999-9C75-D4029D224895}"/>
          </ac:picMkLst>
        </pc:picChg>
        <pc:picChg chg="mod">
          <ac:chgData name="Sean Khoury" userId="0b16a1ca-1ca8-4241-acf4-87fb9a6d97cf" providerId="ADAL" clId="{2E4CCDFF-D934-4F6D-B9BB-9A00C3B79507}" dt="2024-02-15T13:34:01.656" v="3664" actId="1076"/>
          <ac:picMkLst>
            <pc:docMk/>
            <pc:sldMk cId="803001406" sldId="309"/>
            <ac:picMk id="16" creationId="{B5932A99-5147-155A-5F9F-88683F6953FB}"/>
          </ac:picMkLst>
        </pc:picChg>
        <pc:cxnChg chg="mod">
          <ac:chgData name="Sean Khoury" userId="0b16a1ca-1ca8-4241-acf4-87fb9a6d97cf" providerId="ADAL" clId="{2E4CCDFF-D934-4F6D-B9BB-9A00C3B79507}" dt="2024-02-15T13:34:01.656" v="3664" actId="1076"/>
          <ac:cxnSpMkLst>
            <pc:docMk/>
            <pc:sldMk cId="803001406" sldId="309"/>
            <ac:cxnSpMk id="8" creationId="{22BBFBE2-0E33-0C17-85FF-DEC963F688FF}"/>
          </ac:cxnSpMkLst>
        </pc:cxnChg>
        <pc:cxnChg chg="mod">
          <ac:chgData name="Sean Khoury" userId="0b16a1ca-1ca8-4241-acf4-87fb9a6d97cf" providerId="ADAL" clId="{2E4CCDFF-D934-4F6D-B9BB-9A00C3B79507}" dt="2024-02-15T13:34:01.656" v="3664" actId="1076"/>
          <ac:cxnSpMkLst>
            <pc:docMk/>
            <pc:sldMk cId="803001406" sldId="309"/>
            <ac:cxnSpMk id="9" creationId="{8BFAC754-9495-6E97-FEF7-215CED0BCEB3}"/>
          </ac:cxnSpMkLst>
        </pc:cxnChg>
        <pc:cxnChg chg="mod">
          <ac:chgData name="Sean Khoury" userId="0b16a1ca-1ca8-4241-acf4-87fb9a6d97cf" providerId="ADAL" clId="{2E4CCDFF-D934-4F6D-B9BB-9A00C3B79507}" dt="2024-02-15T13:34:01.656" v="3664" actId="1076"/>
          <ac:cxnSpMkLst>
            <pc:docMk/>
            <pc:sldMk cId="803001406" sldId="309"/>
            <ac:cxnSpMk id="15" creationId="{3E22B612-7CEB-5A08-49CA-A679C9B3509C}"/>
          </ac:cxnSpMkLst>
        </pc:cxnChg>
        <pc:extLst>
          <p:ext xmlns:p="http://schemas.openxmlformats.org/presentationml/2006/main" uri="{D6D511B9-2390-475A-947B-AFAB55BFBCF1}">
            <pc226:cmChg xmlns:pc226="http://schemas.microsoft.com/office/powerpoint/2022/06/main/command" chg="del mod">
              <pc226:chgData name="Sean Khoury" userId="0b16a1ca-1ca8-4241-acf4-87fb9a6d97cf" providerId="ADAL" clId="{2E4CCDFF-D934-4F6D-B9BB-9A00C3B79507}" dt="2024-02-16T20:33:51.996" v="4320"/>
              <pc2:cmMkLst xmlns:pc2="http://schemas.microsoft.com/office/powerpoint/2019/9/main/command">
                <pc:docMk/>
                <pc:sldMk cId="803001406" sldId="309"/>
                <pc2:cmMk id="{2625CD57-0276-4E38-8083-33B922B9F5F2}"/>
              </pc2:cmMkLst>
            </pc226:cmChg>
          </p:ext>
        </pc:extLst>
      </pc:sldChg>
      <pc:sldChg chg="modSp new del mod">
        <pc:chgData name="Sean Khoury" userId="0b16a1ca-1ca8-4241-acf4-87fb9a6d97cf" providerId="ADAL" clId="{2E4CCDFF-D934-4F6D-B9BB-9A00C3B79507}" dt="2024-02-13T15:39:56.217" v="2101" actId="680"/>
        <pc:sldMkLst>
          <pc:docMk/>
          <pc:sldMk cId="3797333724" sldId="309"/>
        </pc:sldMkLst>
        <pc:spChg chg="mod">
          <ac:chgData name="Sean Khoury" userId="0b16a1ca-1ca8-4241-acf4-87fb9a6d97cf" providerId="ADAL" clId="{2E4CCDFF-D934-4F6D-B9BB-9A00C3B79507}" dt="2024-02-13T15:39:54.191" v="2100" actId="20577"/>
          <ac:spMkLst>
            <pc:docMk/>
            <pc:sldMk cId="3797333724" sldId="309"/>
            <ac:spMk id="2" creationId="{11D67167-AA63-3766-6CB8-92DADDD1A0A0}"/>
          </ac:spMkLst>
        </pc:spChg>
      </pc:sldChg>
      <pc:sldChg chg="modSp new del mod addCm delCm modCm">
        <pc:chgData name="Sean Khoury" userId="0b16a1ca-1ca8-4241-acf4-87fb9a6d97cf" providerId="ADAL" clId="{2E4CCDFF-D934-4F6D-B9BB-9A00C3B79507}" dt="2024-02-16T20:19:51.421" v="4104" actId="47"/>
        <pc:sldMkLst>
          <pc:docMk/>
          <pc:sldMk cId="1394716640" sldId="310"/>
        </pc:sldMkLst>
        <pc:spChg chg="mod">
          <ac:chgData name="Sean Khoury" userId="0b16a1ca-1ca8-4241-acf4-87fb9a6d97cf" providerId="ADAL" clId="{2E4CCDFF-D934-4F6D-B9BB-9A00C3B79507}" dt="2024-02-15T13:14:48.058" v="3307" actId="20577"/>
          <ac:spMkLst>
            <pc:docMk/>
            <pc:sldMk cId="1394716640" sldId="310"/>
            <ac:spMk id="2" creationId="{67D852B1-242C-0DD4-026A-D4CE1049AFC6}"/>
          </ac:spMkLst>
        </pc:spChg>
        <pc:spChg chg="mod">
          <ac:chgData name="Sean Khoury" userId="0b16a1ca-1ca8-4241-acf4-87fb9a6d97cf" providerId="ADAL" clId="{2E4CCDFF-D934-4F6D-B9BB-9A00C3B79507}" dt="2024-02-15T14:29:36.526" v="3740" actId="115"/>
          <ac:spMkLst>
            <pc:docMk/>
            <pc:sldMk cId="1394716640" sldId="310"/>
            <ac:spMk id="3" creationId="{428C8D8D-BA5C-BB8A-CA0A-45C71D62FEAE}"/>
          </ac:spMkLst>
        </pc:spChg>
        <pc:extLst>
          <p:ext xmlns:p="http://schemas.openxmlformats.org/presentationml/2006/main" uri="{D6D511B9-2390-475A-947B-AFAB55BFBCF1}">
            <pc226:cmChg xmlns:pc226="http://schemas.microsoft.com/office/powerpoint/2022/06/main/command" chg="add del mod">
              <pc226:chgData name="Sean Khoury" userId="0b16a1ca-1ca8-4241-acf4-87fb9a6d97cf" providerId="ADAL" clId="{2E4CCDFF-D934-4F6D-B9BB-9A00C3B79507}" dt="2024-02-16T14:52:02.406" v="4086"/>
              <pc2:cmMkLst xmlns:pc2="http://schemas.microsoft.com/office/powerpoint/2019/9/main/command">
                <pc:docMk/>
                <pc:sldMk cId="1394716640" sldId="310"/>
                <pc2:cmMk id="{AC88F837-9209-4097-847C-9A04D524ED19}"/>
              </pc2:cmMkLst>
            </pc226:cmChg>
          </p:ext>
        </pc:extLst>
      </pc:sldChg>
      <pc:sldChg chg="addSp modSp new mod">
        <pc:chgData name="Sean Khoury" userId="0b16a1ca-1ca8-4241-acf4-87fb9a6d97cf" providerId="ADAL" clId="{2E4CCDFF-D934-4F6D-B9BB-9A00C3B79507}" dt="2024-02-16T14:51:51.439" v="4085" actId="14100"/>
        <pc:sldMkLst>
          <pc:docMk/>
          <pc:sldMk cId="1776189952" sldId="311"/>
        </pc:sldMkLst>
        <pc:spChg chg="mod">
          <ac:chgData name="Sean Khoury" userId="0b16a1ca-1ca8-4241-acf4-87fb9a6d97cf" providerId="ADAL" clId="{2E4CCDFF-D934-4F6D-B9BB-9A00C3B79507}" dt="2024-02-15T13:03:06.572" v="2971"/>
          <ac:spMkLst>
            <pc:docMk/>
            <pc:sldMk cId="1776189952" sldId="311"/>
            <ac:spMk id="2" creationId="{B7612F83-D09D-0D94-5568-C075BAC646E0}"/>
          </ac:spMkLst>
        </pc:spChg>
        <pc:spChg chg="mod">
          <ac:chgData name="Sean Khoury" userId="0b16a1ca-1ca8-4241-acf4-87fb9a6d97cf" providerId="ADAL" clId="{2E4CCDFF-D934-4F6D-B9BB-9A00C3B79507}" dt="2024-02-16T14:51:23.583" v="4071" actId="948"/>
          <ac:spMkLst>
            <pc:docMk/>
            <pc:sldMk cId="1776189952" sldId="311"/>
            <ac:spMk id="3" creationId="{E4466A32-6D02-9970-6EA9-A5FF840A8C12}"/>
          </ac:spMkLst>
        </pc:spChg>
        <pc:picChg chg="add mod">
          <ac:chgData name="Sean Khoury" userId="0b16a1ca-1ca8-4241-acf4-87fb9a6d97cf" providerId="ADAL" clId="{2E4CCDFF-D934-4F6D-B9BB-9A00C3B79507}" dt="2024-02-15T13:09:24.261" v="3079" actId="14100"/>
          <ac:picMkLst>
            <pc:docMk/>
            <pc:sldMk cId="1776189952" sldId="311"/>
            <ac:picMk id="6" creationId="{AD7F1A96-48CA-A368-D74B-6346E2F679B2}"/>
          </ac:picMkLst>
        </pc:picChg>
        <pc:picChg chg="mod">
          <ac:chgData name="Sean Khoury" userId="0b16a1ca-1ca8-4241-acf4-87fb9a6d97cf" providerId="ADAL" clId="{2E4CCDFF-D934-4F6D-B9BB-9A00C3B79507}" dt="2024-02-16T14:51:48.248" v="4084" actId="14100"/>
          <ac:picMkLst>
            <pc:docMk/>
            <pc:sldMk cId="1776189952" sldId="311"/>
            <ac:picMk id="7" creationId="{8A7E45A2-9D69-74A3-899B-DC07603BC935}"/>
          </ac:picMkLst>
        </pc:picChg>
        <pc:picChg chg="mod">
          <ac:chgData name="Sean Khoury" userId="0b16a1ca-1ca8-4241-acf4-87fb9a6d97cf" providerId="ADAL" clId="{2E4CCDFF-D934-4F6D-B9BB-9A00C3B79507}" dt="2024-02-16T14:51:51.439" v="4085" actId="14100"/>
          <ac:picMkLst>
            <pc:docMk/>
            <pc:sldMk cId="1776189952" sldId="311"/>
            <ac:picMk id="8" creationId="{3BA8BDB2-05D7-9501-60B0-221A0C57A3A5}"/>
          </ac:picMkLst>
        </pc:picChg>
      </pc:sldChg>
      <pc:sldChg chg="new del">
        <pc:chgData name="Sean Khoury" userId="0b16a1ca-1ca8-4241-acf4-87fb9a6d97cf" providerId="ADAL" clId="{2E4CCDFF-D934-4F6D-B9BB-9A00C3B79507}" dt="2024-02-15T14:37:22.031" v="3743" actId="47"/>
        <pc:sldMkLst>
          <pc:docMk/>
          <pc:sldMk cId="1577953096" sldId="312"/>
        </pc:sldMkLst>
      </pc:sldChg>
      <pc:sldChg chg="addSp modSp add del mod delCm">
        <pc:chgData name="Sean Khoury" userId="0b16a1ca-1ca8-4241-acf4-87fb9a6d97cf" providerId="ADAL" clId="{2E4CCDFF-D934-4F6D-B9BB-9A00C3B79507}" dt="2024-02-16T20:30:00.099" v="4310" actId="47"/>
        <pc:sldMkLst>
          <pc:docMk/>
          <pc:sldMk cId="4216674457" sldId="312"/>
        </pc:sldMkLst>
        <pc:spChg chg="add mod">
          <ac:chgData name="Sean Khoury" userId="0b16a1ca-1ca8-4241-acf4-87fb9a6d97cf" providerId="ADAL" clId="{2E4CCDFF-D934-4F6D-B9BB-9A00C3B79507}" dt="2024-02-15T15:28:33.961" v="3898" actId="14100"/>
          <ac:spMkLst>
            <pc:docMk/>
            <pc:sldMk cId="4216674457" sldId="312"/>
            <ac:spMk id="6" creationId="{A6D62FB9-61C3-F2D9-6E9F-3EA8D1E89403}"/>
          </ac:spMkLst>
        </pc:spChg>
        <pc:extLst>
          <p:ext xmlns:p="http://schemas.openxmlformats.org/presentationml/2006/main" uri="{D6D511B9-2390-475A-947B-AFAB55BFBCF1}">
            <pc226:cmChg xmlns:pc226="http://schemas.microsoft.com/office/powerpoint/2022/06/main/command" chg="del">
              <pc226:chgData name="Sean Khoury" userId="0b16a1ca-1ca8-4241-acf4-87fb9a6d97cf" providerId="ADAL" clId="{2E4CCDFF-D934-4F6D-B9BB-9A00C3B79507}" dt="2024-02-15T15:28:29.402" v="3897"/>
              <pc2:cmMkLst xmlns:pc2="http://schemas.microsoft.com/office/powerpoint/2019/9/main/command">
                <pc:docMk/>
                <pc:sldMk cId="4216674457" sldId="312"/>
                <pc2:cmMk id="{432E7045-3467-4260-B0E1-C7AAB8117FCA}"/>
              </pc2:cmMkLst>
            </pc226:cmChg>
          </p:ext>
        </pc:extLst>
      </pc:sldChg>
    </pc:docChg>
  </pc:docChgLst>
  <pc:docChgLst>
    <pc:chgData name="Tim Last" userId="S::tim.last@iridium.com::c48c96dd-f7b2-4a0f-9704-7d43c31b40b9" providerId="AD" clId="Web-{39077403-95C4-A126-028C-20912426788C}"/>
    <pc:docChg chg="modSld">
      <pc:chgData name="Tim Last" userId="S::tim.last@iridium.com::c48c96dd-f7b2-4a0f-9704-7d43c31b40b9" providerId="AD" clId="Web-{39077403-95C4-A126-028C-20912426788C}" dt="2024-02-16T14:45:53.763" v="144" actId="1076"/>
      <pc:docMkLst>
        <pc:docMk/>
      </pc:docMkLst>
      <pc:sldChg chg="modSp">
        <pc:chgData name="Tim Last" userId="S::tim.last@iridium.com::c48c96dd-f7b2-4a0f-9704-7d43c31b40b9" providerId="AD" clId="Web-{39077403-95C4-A126-028C-20912426788C}" dt="2024-02-16T14:42:49.480" v="34"/>
        <pc:sldMkLst>
          <pc:docMk/>
          <pc:sldMk cId="1394716640" sldId="310"/>
        </pc:sldMkLst>
        <pc:spChg chg="mod">
          <ac:chgData name="Tim Last" userId="S::tim.last@iridium.com::c48c96dd-f7b2-4a0f-9704-7d43c31b40b9" providerId="AD" clId="Web-{39077403-95C4-A126-028C-20912426788C}" dt="2024-02-16T14:42:49.480" v="34"/>
          <ac:spMkLst>
            <pc:docMk/>
            <pc:sldMk cId="1394716640" sldId="310"/>
            <ac:spMk id="3" creationId="{428C8D8D-BA5C-BB8A-CA0A-45C71D62FEAE}"/>
          </ac:spMkLst>
        </pc:spChg>
      </pc:sldChg>
      <pc:sldChg chg="addSp delSp modSp">
        <pc:chgData name="Tim Last" userId="S::tim.last@iridium.com::c48c96dd-f7b2-4a0f-9704-7d43c31b40b9" providerId="AD" clId="Web-{39077403-95C4-A126-028C-20912426788C}" dt="2024-02-16T14:45:53.763" v="144" actId="1076"/>
        <pc:sldMkLst>
          <pc:docMk/>
          <pc:sldMk cId="1776189952" sldId="311"/>
        </pc:sldMkLst>
        <pc:spChg chg="mod">
          <ac:chgData name="Tim Last" userId="S::tim.last@iridium.com::c48c96dd-f7b2-4a0f-9704-7d43c31b40b9" providerId="AD" clId="Web-{39077403-95C4-A126-028C-20912426788C}" dt="2024-02-16T14:45:00.700" v="130" actId="20577"/>
          <ac:spMkLst>
            <pc:docMk/>
            <pc:sldMk cId="1776189952" sldId="311"/>
            <ac:spMk id="3" creationId="{E4466A32-6D02-9970-6EA9-A5FF840A8C12}"/>
          </ac:spMkLst>
        </pc:spChg>
        <pc:picChg chg="del">
          <ac:chgData name="Tim Last" userId="S::tim.last@iridium.com::c48c96dd-f7b2-4a0f-9704-7d43c31b40b9" providerId="AD" clId="Web-{39077403-95C4-A126-028C-20912426788C}" dt="2024-02-16T14:44:08.262" v="35"/>
          <ac:picMkLst>
            <pc:docMk/>
            <pc:sldMk cId="1776189952" sldId="311"/>
            <ac:picMk id="6" creationId="{AD7F1A96-48CA-A368-D74B-6346E2F679B2}"/>
          </ac:picMkLst>
        </pc:picChg>
        <pc:picChg chg="add mod">
          <ac:chgData name="Tim Last" userId="S::tim.last@iridium.com::c48c96dd-f7b2-4a0f-9704-7d43c31b40b9" providerId="AD" clId="Web-{39077403-95C4-A126-028C-20912426788C}" dt="2024-02-16T14:45:51.044" v="143" actId="1076"/>
          <ac:picMkLst>
            <pc:docMk/>
            <pc:sldMk cId="1776189952" sldId="311"/>
            <ac:picMk id="7" creationId="{8A7E45A2-9D69-74A3-899B-DC07603BC935}"/>
          </ac:picMkLst>
        </pc:picChg>
        <pc:picChg chg="add mod modCrop">
          <ac:chgData name="Tim Last" userId="S::tim.last@iridium.com::c48c96dd-f7b2-4a0f-9704-7d43c31b40b9" providerId="AD" clId="Web-{39077403-95C4-A126-028C-20912426788C}" dt="2024-02-16T14:45:53.763" v="144" actId="1076"/>
          <ac:picMkLst>
            <pc:docMk/>
            <pc:sldMk cId="1776189952" sldId="311"/>
            <ac:picMk id="8" creationId="{3BA8BDB2-05D7-9501-60B0-221A0C57A3A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911406-EEDF-4520-938F-6E12B0B38A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73F5DC9-EE7E-452F-8549-C74A97505B9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376D1A-C412-4818-92A3-10EB9D201AD6}" type="datetimeFigureOut">
              <a:rPr lang="en-US" smtClean="0"/>
              <a:t>2/18/2024</a:t>
            </a:fld>
            <a:endParaRPr lang="en-US"/>
          </a:p>
        </p:txBody>
      </p:sp>
      <p:sp>
        <p:nvSpPr>
          <p:cNvPr id="4" name="Footer Placeholder 3">
            <a:extLst>
              <a:ext uri="{FF2B5EF4-FFF2-40B4-BE49-F238E27FC236}">
                <a16:creationId xmlns:a16="http://schemas.microsoft.com/office/drawing/2014/main" id="{1DD8ACCA-3695-4CE7-A02C-B5361E9527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6FD5F1-6F45-40A2-9D1E-6887BEAC6E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6B79A5-6A40-44AB-BBB2-DBF50F4114E4}" type="slidenum">
              <a:rPr lang="en-US" smtClean="0"/>
              <a:t>‹#›</a:t>
            </a:fld>
            <a:endParaRPr lang="en-US"/>
          </a:p>
        </p:txBody>
      </p:sp>
    </p:spTree>
    <p:extLst>
      <p:ext uri="{BB962C8B-B14F-4D97-AF65-F5344CB8AC3E}">
        <p14:creationId xmlns:p14="http://schemas.microsoft.com/office/powerpoint/2010/main" val="5636374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46C530-5C8F-4541-8B2A-596A84163975}" type="datetimeFigureOut">
              <a:rPr lang="en-US" smtClean="0"/>
              <a:t>2/18/2024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87C2C8-AA33-3245-9778-3B8DC27E0B43}" type="slidenum">
              <a:rPr lang="en-US" smtClean="0"/>
              <a:t>‹#›</a:t>
            </a:fld>
            <a:endParaRPr lang="en-US"/>
          </a:p>
        </p:txBody>
      </p:sp>
    </p:spTree>
    <p:extLst>
      <p:ext uri="{BB962C8B-B14F-4D97-AF65-F5344CB8AC3E}">
        <p14:creationId xmlns:p14="http://schemas.microsoft.com/office/powerpoint/2010/main" val="938574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7C4EBD-F3B6-DB42-A8A0-9E5A141316DE}"/>
              </a:ext>
            </a:extLst>
          </p:cNvPr>
          <p:cNvSpPr>
            <a:spLocks noGrp="1"/>
          </p:cNvSpPr>
          <p:nvPr>
            <p:ph type="ctrTitle" hasCustomPrompt="1"/>
          </p:nvPr>
        </p:nvSpPr>
        <p:spPr>
          <a:xfrm>
            <a:off x="397145" y="1807716"/>
            <a:ext cx="5038455" cy="2001013"/>
          </a:xfrm>
        </p:spPr>
        <p:txBody>
          <a:bodyPr anchor="b"/>
          <a:lstStyle>
            <a:lvl1pPr algn="l">
              <a:lnSpc>
                <a:spcPct val="100000"/>
              </a:lnSpc>
              <a:defRPr sz="3600" b="1"/>
            </a:lvl1pPr>
          </a:lstStyle>
          <a:p>
            <a:r>
              <a:rPr lang="en-US"/>
              <a:t>Click to Edit Presentation Title</a:t>
            </a:r>
          </a:p>
        </p:txBody>
      </p:sp>
      <p:sp>
        <p:nvSpPr>
          <p:cNvPr id="5" name="Subtitle 2">
            <a:extLst>
              <a:ext uri="{FF2B5EF4-FFF2-40B4-BE49-F238E27FC236}">
                <a16:creationId xmlns:a16="http://schemas.microsoft.com/office/drawing/2014/main" id="{7D341223-EAE0-DF41-8766-7BC26623480E}"/>
              </a:ext>
            </a:extLst>
          </p:cNvPr>
          <p:cNvSpPr>
            <a:spLocks noGrp="1"/>
          </p:cNvSpPr>
          <p:nvPr>
            <p:ph type="subTitle" idx="1" hasCustomPrompt="1"/>
          </p:nvPr>
        </p:nvSpPr>
        <p:spPr>
          <a:xfrm>
            <a:off x="397145" y="4244244"/>
            <a:ext cx="4898755" cy="1655762"/>
          </a:xfrm>
        </p:spPr>
        <p:txBody>
          <a:bodyPr>
            <a:noAutofit/>
          </a:bodyPr>
          <a:lstStyle>
            <a:lvl1pPr marL="0" indent="0" algn="l">
              <a:lnSpc>
                <a:spcPct val="100000"/>
              </a:lnSpc>
              <a:spcBef>
                <a:spcPts val="0"/>
              </a:spcBef>
              <a:buNone/>
              <a:defRPr sz="20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pic>
        <p:nvPicPr>
          <p:cNvPr id="6" name="Picture 5">
            <a:extLst>
              <a:ext uri="{FF2B5EF4-FFF2-40B4-BE49-F238E27FC236}">
                <a16:creationId xmlns:a16="http://schemas.microsoft.com/office/drawing/2014/main" id="{ED638B32-E667-3C4A-B456-C18713F75B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585" r="14885"/>
          <a:stretch/>
        </p:blipFill>
        <p:spPr>
          <a:xfrm>
            <a:off x="5598791" y="0"/>
            <a:ext cx="6593209" cy="6599275"/>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3B015941-5654-F548-A705-0DADE41D3C0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7145" y="6235700"/>
            <a:ext cx="2011518" cy="363575"/>
          </a:xfrm>
          <a:prstGeom prst="rect">
            <a:avLst/>
          </a:prstGeom>
        </p:spPr>
      </p:pic>
      <p:sp>
        <p:nvSpPr>
          <p:cNvPr id="8" name="Rectangle 7">
            <a:extLst>
              <a:ext uri="{FF2B5EF4-FFF2-40B4-BE49-F238E27FC236}">
                <a16:creationId xmlns:a16="http://schemas.microsoft.com/office/drawing/2014/main" id="{C77E68B8-3B4F-AF4F-8151-A5AF4A96B3ED}"/>
              </a:ext>
            </a:extLst>
          </p:cNvPr>
          <p:cNvSpPr/>
          <p:nvPr userDrawn="1"/>
        </p:nvSpPr>
        <p:spPr>
          <a:xfrm>
            <a:off x="351323" y="4049777"/>
            <a:ext cx="3457101" cy="45719"/>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spTree>
    <p:extLst>
      <p:ext uri="{BB962C8B-B14F-4D97-AF65-F5344CB8AC3E}">
        <p14:creationId xmlns:p14="http://schemas.microsoft.com/office/powerpoint/2010/main" val="2343964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Option 2)">
    <p:spTree>
      <p:nvGrpSpPr>
        <p:cNvPr id="1" name=""/>
        <p:cNvGrpSpPr/>
        <p:nvPr/>
      </p:nvGrpSpPr>
      <p:grpSpPr>
        <a:xfrm>
          <a:off x="0" y="0"/>
          <a:ext cx="0" cy="0"/>
          <a:chOff x="0" y="0"/>
          <a:chExt cx="0" cy="0"/>
        </a:xfrm>
      </p:grpSpPr>
      <p:pic>
        <p:nvPicPr>
          <p:cNvPr id="8" name="Picture 7" descr="A picture containing text, clipart&#10;&#10;Description automatically generated">
            <a:extLst>
              <a:ext uri="{FF2B5EF4-FFF2-40B4-BE49-F238E27FC236}">
                <a16:creationId xmlns:a16="http://schemas.microsoft.com/office/drawing/2014/main" id="{4F13E11F-7A24-A940-B1D3-38F49919C9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pic>
        <p:nvPicPr>
          <p:cNvPr id="15" name="Picture 14">
            <a:extLst>
              <a:ext uri="{FF2B5EF4-FFF2-40B4-BE49-F238E27FC236}">
                <a16:creationId xmlns:a16="http://schemas.microsoft.com/office/drawing/2014/main" id="{72C2E5AB-4B50-004F-86C3-2599B83B362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585" r="14885"/>
          <a:stretch/>
        </p:blipFill>
        <p:spPr>
          <a:xfrm>
            <a:off x="5952216" y="0"/>
            <a:ext cx="6239784" cy="6245525"/>
          </a:xfrm>
          <a:prstGeom prst="rect">
            <a:avLst/>
          </a:prstGeom>
        </p:spPr>
      </p:pic>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tx1"/>
          </a:solidFill>
        </p:spPr>
        <p:txBody>
          <a:bodyPr anchor="ctr" anchorCtr="0">
            <a:noAutofit/>
          </a:bodyPr>
          <a:lstStyle>
            <a:lvl1pPr algn="ctr">
              <a:lnSpc>
                <a:spcPct val="100000"/>
              </a:lnSpc>
              <a:defRPr sz="3600" b="1">
                <a:solidFill>
                  <a:schemeClr val="bg1"/>
                </a:solidFill>
              </a:defRPr>
            </a:lvl1pPr>
          </a:lstStyle>
          <a:p>
            <a:r>
              <a:rPr lang="en-US"/>
              <a:t>Click to Edit Closing Text</a:t>
            </a:r>
          </a:p>
        </p:txBody>
      </p:sp>
      <p:grpSp>
        <p:nvGrpSpPr>
          <p:cNvPr id="2" name="Group 1">
            <a:extLst>
              <a:ext uri="{FF2B5EF4-FFF2-40B4-BE49-F238E27FC236}">
                <a16:creationId xmlns:a16="http://schemas.microsoft.com/office/drawing/2014/main" id="{62BA2E44-E645-48E8-B542-26184EFB5A09}"/>
              </a:ext>
            </a:extLst>
          </p:cNvPr>
          <p:cNvGrpSpPr/>
          <p:nvPr userDrawn="1"/>
        </p:nvGrpSpPr>
        <p:grpSpPr>
          <a:xfrm>
            <a:off x="1461008" y="4827798"/>
            <a:ext cx="1483024" cy="434960"/>
            <a:chOff x="1461008" y="4827798"/>
            <a:chExt cx="1483024" cy="434960"/>
          </a:xfrm>
        </p:grpSpPr>
        <p:sp>
          <p:nvSpPr>
            <p:cNvPr id="19" name="Rectangle 18">
              <a:extLst>
                <a:ext uri="{FF2B5EF4-FFF2-40B4-BE49-F238E27FC236}">
                  <a16:creationId xmlns:a16="http://schemas.microsoft.com/office/drawing/2014/main" id="{0C2D95E8-B497-4B0D-85A0-6205D0338863}"/>
                </a:ext>
              </a:extLst>
            </p:cNvPr>
            <p:cNvSpPr/>
            <p:nvPr/>
          </p:nvSpPr>
          <p:spPr>
            <a:xfrm>
              <a:off x="1808785" y="4922168"/>
              <a:ext cx="1135247" cy="246221"/>
            </a:xfrm>
            <a:prstGeom prst="rect">
              <a:avLst/>
            </a:prstGeom>
          </p:spPr>
          <p:txBody>
            <a:bodyPr wrap="none">
              <a:spAutoFit/>
            </a:bodyPr>
            <a:lstStyle/>
            <a:p>
              <a:r>
                <a:rPr lang="en-US" sz="1000" b="1">
                  <a:solidFill>
                    <a:schemeClr val="tx1"/>
                  </a:solidFill>
                  <a:latin typeface="Arial" panose="020B0604020202020204" pitchFamily="34" charset="0"/>
                  <a:cs typeface="Arial" panose="020B0604020202020204" pitchFamily="34" charset="0"/>
                </a:rPr>
                <a:t>@IridiumComm</a:t>
              </a:r>
              <a:endParaRPr lang="en-US" sz="1000" b="1" i="0">
                <a:solidFill>
                  <a:schemeClr val="tx1"/>
                </a:solidFill>
                <a:effectLst/>
                <a:latin typeface="Arial" panose="020B0604020202020204" pitchFamily="34" charset="0"/>
                <a:cs typeface="Arial" panose="020B0604020202020204" pitchFamily="34" charset="0"/>
              </a:endParaRPr>
            </a:p>
          </p:txBody>
        </p:sp>
        <p:pic>
          <p:nvPicPr>
            <p:cNvPr id="20" name="Picture 2" descr="Twitter icon">
              <a:extLst>
                <a:ext uri="{FF2B5EF4-FFF2-40B4-BE49-F238E27FC236}">
                  <a16:creationId xmlns:a16="http://schemas.microsoft.com/office/drawing/2014/main" id="{3CD3372C-1692-44B9-AEAA-83A780C3C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008" y="4827798"/>
              <a:ext cx="434961" cy="43496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1" name="Group 20">
            <a:extLst>
              <a:ext uri="{FF2B5EF4-FFF2-40B4-BE49-F238E27FC236}">
                <a16:creationId xmlns:a16="http://schemas.microsoft.com/office/drawing/2014/main" id="{B8DD971A-4F38-4657-86B3-66FD870D582C}"/>
              </a:ext>
            </a:extLst>
          </p:cNvPr>
          <p:cNvGrpSpPr/>
          <p:nvPr userDrawn="1"/>
        </p:nvGrpSpPr>
        <p:grpSpPr>
          <a:xfrm>
            <a:off x="5824712" y="4827798"/>
            <a:ext cx="1478200" cy="434960"/>
            <a:chOff x="5936850" y="4827798"/>
            <a:chExt cx="1478200" cy="434960"/>
          </a:xfrm>
        </p:grpSpPr>
        <p:pic>
          <p:nvPicPr>
            <p:cNvPr id="17" name="Picture 16">
              <a:extLst>
                <a:ext uri="{FF2B5EF4-FFF2-40B4-BE49-F238E27FC236}">
                  <a16:creationId xmlns:a16="http://schemas.microsoft.com/office/drawing/2014/main" id="{19F8DB5C-46CD-4A5A-B2AC-A5AE2290247A}"/>
                </a:ext>
              </a:extLst>
            </p:cNvPr>
            <p:cNvPicPr>
              <a:picLocks noChangeAspect="1"/>
            </p:cNvPicPr>
            <p:nvPr userDrawn="1"/>
          </p:nvPicPr>
          <p:blipFill>
            <a:blip r:embed="rId5"/>
            <a:stretch>
              <a:fillRect/>
            </a:stretch>
          </p:blipFill>
          <p:spPr>
            <a:xfrm>
              <a:off x="5936850" y="4827798"/>
              <a:ext cx="347623" cy="434960"/>
            </a:xfrm>
            <a:prstGeom prst="rect">
              <a:avLst/>
            </a:prstGeom>
          </p:spPr>
        </p:pic>
        <p:sp>
          <p:nvSpPr>
            <p:cNvPr id="18" name="Rectangle 17">
              <a:extLst>
                <a:ext uri="{FF2B5EF4-FFF2-40B4-BE49-F238E27FC236}">
                  <a16:creationId xmlns:a16="http://schemas.microsoft.com/office/drawing/2014/main" id="{D06B9E2C-460D-4C82-A95E-E83C7CF8C9DF}"/>
                </a:ext>
              </a:extLst>
            </p:cNvPr>
            <p:cNvSpPr/>
            <p:nvPr userDrawn="1"/>
          </p:nvSpPr>
          <p:spPr>
            <a:xfrm>
              <a:off x="6284473" y="4922168"/>
              <a:ext cx="1130577" cy="246221"/>
            </a:xfrm>
            <a:prstGeom prst="rect">
              <a:avLst/>
            </a:prstGeom>
          </p:spPr>
          <p:txBody>
            <a:bodyPr wrap="square">
              <a:spAutoFit/>
            </a:bodyPr>
            <a:lstStyle/>
            <a:p>
              <a:r>
                <a:rPr lang="en-US" sz="1000" b="1">
                  <a:solidFill>
                    <a:schemeClr val="tx1"/>
                  </a:solidFill>
                  <a:latin typeface="Arial" panose="020B0604020202020204" pitchFamily="34" charset="0"/>
                  <a:cs typeface="Arial" panose="020B0604020202020204" pitchFamily="34" charset="0"/>
                </a:rPr>
                <a:t>@IridiumComm</a:t>
              </a:r>
              <a:endParaRPr lang="en-US" sz="1000" b="1" i="0">
                <a:solidFill>
                  <a:schemeClr val="tx1"/>
                </a:solidFill>
                <a:effectLst/>
                <a:latin typeface="Arial" panose="020B0604020202020204" pitchFamily="34" charset="0"/>
                <a:cs typeface="Arial" panose="020B0604020202020204" pitchFamily="34" charset="0"/>
              </a:endParaRPr>
            </a:p>
          </p:txBody>
        </p:sp>
      </p:grpSp>
      <p:grpSp>
        <p:nvGrpSpPr>
          <p:cNvPr id="4" name="Group 3">
            <a:extLst>
              <a:ext uri="{FF2B5EF4-FFF2-40B4-BE49-F238E27FC236}">
                <a16:creationId xmlns:a16="http://schemas.microsoft.com/office/drawing/2014/main" id="{9BF21C6B-7B6D-42FD-A033-B578924613E3}"/>
              </a:ext>
            </a:extLst>
          </p:cNvPr>
          <p:cNvGrpSpPr/>
          <p:nvPr userDrawn="1"/>
        </p:nvGrpSpPr>
        <p:grpSpPr>
          <a:xfrm>
            <a:off x="4570737" y="4871467"/>
            <a:ext cx="1071424" cy="347622"/>
            <a:chOff x="4639263" y="4871467"/>
            <a:chExt cx="1071424" cy="347622"/>
          </a:xfrm>
        </p:grpSpPr>
        <p:sp>
          <p:nvSpPr>
            <p:cNvPr id="14" name="Rectangle 13">
              <a:extLst>
                <a:ext uri="{FF2B5EF4-FFF2-40B4-BE49-F238E27FC236}">
                  <a16:creationId xmlns:a16="http://schemas.microsoft.com/office/drawing/2014/main" id="{66901F4A-2E5F-4266-A75E-13846A6FEA76}"/>
                </a:ext>
              </a:extLst>
            </p:cNvPr>
            <p:cNvSpPr/>
            <p:nvPr userDrawn="1"/>
          </p:nvSpPr>
          <p:spPr>
            <a:xfrm>
              <a:off x="4978260" y="4922167"/>
              <a:ext cx="732427" cy="246222"/>
            </a:xfrm>
            <a:prstGeom prst="rect">
              <a:avLst/>
            </a:prstGeom>
          </p:spPr>
          <p:txBody>
            <a:bodyPr wrap="square">
              <a:spAutoFit/>
            </a:bodyPr>
            <a:lstStyle/>
            <a:p>
              <a:r>
                <a:rPr lang="en-US" sz="1000" b="1">
                  <a:solidFill>
                    <a:schemeClr val="tx1"/>
                  </a:solidFill>
                  <a:latin typeface="Arial" panose="020B0604020202020204" pitchFamily="34" charset="0"/>
                  <a:cs typeface="Arial" panose="020B0604020202020204" pitchFamily="34" charset="0"/>
                </a:rPr>
                <a:t>@Iridium</a:t>
              </a:r>
              <a:endParaRPr lang="en-US" sz="1000" b="1" i="0">
                <a:solidFill>
                  <a:schemeClr val="tx1"/>
                </a:solidFill>
                <a:effectLst/>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C103885B-BD75-4CD3-A1C7-ACDD804368B5}"/>
                </a:ext>
              </a:extLst>
            </p:cNvPr>
            <p:cNvPicPr>
              <a:picLocks noChangeAspect="1"/>
            </p:cNvPicPr>
            <p:nvPr userDrawn="1"/>
          </p:nvPicPr>
          <p:blipFill>
            <a:blip r:embed="rId6"/>
            <a:stretch>
              <a:fillRect/>
            </a:stretch>
          </p:blipFill>
          <p:spPr>
            <a:xfrm>
              <a:off x="4639263" y="4871467"/>
              <a:ext cx="347622" cy="347622"/>
            </a:xfrm>
            <a:prstGeom prst="rect">
              <a:avLst/>
            </a:prstGeom>
          </p:spPr>
        </p:pic>
      </p:grpSp>
      <p:grpSp>
        <p:nvGrpSpPr>
          <p:cNvPr id="3" name="Group 2">
            <a:extLst>
              <a:ext uri="{FF2B5EF4-FFF2-40B4-BE49-F238E27FC236}">
                <a16:creationId xmlns:a16="http://schemas.microsoft.com/office/drawing/2014/main" id="{30495691-BFC2-4CE2-852D-2FD154ACBB9C}"/>
              </a:ext>
            </a:extLst>
          </p:cNvPr>
          <p:cNvGrpSpPr/>
          <p:nvPr userDrawn="1"/>
        </p:nvGrpSpPr>
        <p:grpSpPr>
          <a:xfrm>
            <a:off x="3126583" y="4871467"/>
            <a:ext cx="1261603" cy="347622"/>
            <a:chOff x="3107484" y="4871467"/>
            <a:chExt cx="1261603" cy="347622"/>
          </a:xfrm>
        </p:grpSpPr>
        <p:pic>
          <p:nvPicPr>
            <p:cNvPr id="12" name="Picture 2" descr="Facebook, social media, social icon - Free download">
              <a:extLst>
                <a:ext uri="{FF2B5EF4-FFF2-40B4-BE49-F238E27FC236}">
                  <a16:creationId xmlns:a16="http://schemas.microsoft.com/office/drawing/2014/main" id="{1505D18E-5856-46A6-8CF5-F3D0333CEEB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107484" y="4871467"/>
              <a:ext cx="347623" cy="34762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6B0A30E3-088E-4A60-A139-AEE4C845FFB0}"/>
                </a:ext>
              </a:extLst>
            </p:cNvPr>
            <p:cNvSpPr/>
            <p:nvPr userDrawn="1"/>
          </p:nvSpPr>
          <p:spPr>
            <a:xfrm>
              <a:off x="3440319" y="4922167"/>
              <a:ext cx="928768" cy="246222"/>
            </a:xfrm>
            <a:prstGeom prst="rect">
              <a:avLst/>
            </a:prstGeom>
          </p:spPr>
          <p:txBody>
            <a:bodyPr wrap="square">
              <a:spAutoFit/>
            </a:bodyPr>
            <a:lstStyle/>
            <a:p>
              <a:r>
                <a:rPr lang="en-US" sz="1000" b="1">
                  <a:solidFill>
                    <a:schemeClr val="tx1"/>
                  </a:solidFill>
                  <a:latin typeface="Arial" panose="020B0604020202020204" pitchFamily="34" charset="0"/>
                  <a:cs typeface="Arial" panose="020B0604020202020204" pitchFamily="34" charset="0"/>
                </a:rPr>
                <a:t>@MyIridium</a:t>
              </a:r>
              <a:endParaRPr lang="en-US" sz="1000" b="1" i="0">
                <a:solidFill>
                  <a:schemeClr val="tx1"/>
                </a:solidFill>
                <a:effectLst/>
                <a:latin typeface="Arial" panose="020B0604020202020204" pitchFamily="34" charset="0"/>
                <a:cs typeface="Arial" panose="020B0604020202020204" pitchFamily="34" charset="0"/>
              </a:endParaRPr>
            </a:p>
          </p:txBody>
        </p:sp>
      </p:grpSp>
      <p:sp>
        <p:nvSpPr>
          <p:cNvPr id="22" name="Rectangle 21">
            <a:extLst>
              <a:ext uri="{FF2B5EF4-FFF2-40B4-BE49-F238E27FC236}">
                <a16:creationId xmlns:a16="http://schemas.microsoft.com/office/drawing/2014/main" id="{E78A831A-CE86-4F7F-8CF0-26763967D8CD}"/>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618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7C4EBD-F3B6-DB42-A8A0-9E5A141316DE}"/>
              </a:ext>
            </a:extLst>
          </p:cNvPr>
          <p:cNvSpPr>
            <a:spLocks noGrp="1"/>
          </p:cNvSpPr>
          <p:nvPr>
            <p:ph type="ctrTitle" hasCustomPrompt="1"/>
          </p:nvPr>
        </p:nvSpPr>
        <p:spPr>
          <a:xfrm>
            <a:off x="397145" y="1807716"/>
            <a:ext cx="5038455" cy="2001013"/>
          </a:xfrm>
        </p:spPr>
        <p:txBody>
          <a:bodyPr anchor="b"/>
          <a:lstStyle>
            <a:lvl1pPr algn="l">
              <a:lnSpc>
                <a:spcPct val="100000"/>
              </a:lnSpc>
              <a:defRPr sz="3600" b="1"/>
            </a:lvl1pPr>
          </a:lstStyle>
          <a:p>
            <a:r>
              <a:rPr lang="en-US"/>
              <a:t>Click to Edit Presentation Title</a:t>
            </a:r>
          </a:p>
        </p:txBody>
      </p:sp>
      <p:sp>
        <p:nvSpPr>
          <p:cNvPr id="5" name="Subtitle 2">
            <a:extLst>
              <a:ext uri="{FF2B5EF4-FFF2-40B4-BE49-F238E27FC236}">
                <a16:creationId xmlns:a16="http://schemas.microsoft.com/office/drawing/2014/main" id="{7D341223-EAE0-DF41-8766-7BC26623480E}"/>
              </a:ext>
            </a:extLst>
          </p:cNvPr>
          <p:cNvSpPr>
            <a:spLocks noGrp="1"/>
          </p:cNvSpPr>
          <p:nvPr>
            <p:ph type="subTitle" idx="1" hasCustomPrompt="1"/>
          </p:nvPr>
        </p:nvSpPr>
        <p:spPr>
          <a:xfrm>
            <a:off x="397145" y="4244244"/>
            <a:ext cx="4898755" cy="1655762"/>
          </a:xfrm>
        </p:spPr>
        <p:txBody>
          <a:bodyPr>
            <a:noAutofit/>
          </a:bodyPr>
          <a:lstStyle>
            <a:lvl1pPr marL="0" indent="0" algn="l">
              <a:lnSpc>
                <a:spcPct val="100000"/>
              </a:lnSpc>
              <a:spcBef>
                <a:spcPts val="0"/>
              </a:spcBef>
              <a:buNone/>
              <a:defRPr sz="20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
        <p:nvSpPr>
          <p:cNvPr id="8" name="Rectangle 7">
            <a:extLst>
              <a:ext uri="{FF2B5EF4-FFF2-40B4-BE49-F238E27FC236}">
                <a16:creationId xmlns:a16="http://schemas.microsoft.com/office/drawing/2014/main" id="{C77E68B8-3B4F-AF4F-8151-A5AF4A96B3ED}"/>
              </a:ext>
            </a:extLst>
          </p:cNvPr>
          <p:cNvSpPr/>
          <p:nvPr userDrawn="1"/>
        </p:nvSpPr>
        <p:spPr>
          <a:xfrm>
            <a:off x="351323" y="4049777"/>
            <a:ext cx="3457101" cy="45719"/>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pic>
        <p:nvPicPr>
          <p:cNvPr id="9" name="Picture 8" descr="Logo&#10;&#10;Description automatically generated">
            <a:extLst>
              <a:ext uri="{FF2B5EF4-FFF2-40B4-BE49-F238E27FC236}">
                <a16:creationId xmlns:a16="http://schemas.microsoft.com/office/drawing/2014/main" id="{182D2A11-5123-407F-BE10-C03659CD0875}"/>
              </a:ext>
            </a:extLst>
          </p:cNvPr>
          <p:cNvPicPr>
            <a:picLocks noChangeAspect="1"/>
          </p:cNvPicPr>
          <p:nvPr userDrawn="1"/>
        </p:nvPicPr>
        <p:blipFill>
          <a:blip r:embed="rId2"/>
          <a:stretch>
            <a:fillRect/>
          </a:stretch>
        </p:blipFill>
        <p:spPr>
          <a:xfrm>
            <a:off x="310672" y="6127242"/>
            <a:ext cx="2149959" cy="580489"/>
          </a:xfrm>
          <a:prstGeom prst="rect">
            <a:avLst/>
          </a:prstGeom>
        </p:spPr>
      </p:pic>
      <p:pic>
        <p:nvPicPr>
          <p:cNvPr id="7" name="Picture 6">
            <a:extLst>
              <a:ext uri="{FF2B5EF4-FFF2-40B4-BE49-F238E27FC236}">
                <a16:creationId xmlns:a16="http://schemas.microsoft.com/office/drawing/2014/main" id="{DE27822C-793B-4E29-B57B-D8697220897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684" t="12224" r="12098"/>
          <a:stretch/>
        </p:blipFill>
        <p:spPr>
          <a:xfrm>
            <a:off x="4697306" y="1"/>
            <a:ext cx="7494694" cy="6599274"/>
          </a:xfrm>
          <a:prstGeom prst="rect">
            <a:avLst/>
          </a:prstGeom>
        </p:spPr>
      </p:pic>
    </p:spTree>
    <p:extLst>
      <p:ext uri="{BB962C8B-B14F-4D97-AF65-F5344CB8AC3E}">
        <p14:creationId xmlns:p14="http://schemas.microsoft.com/office/powerpoint/2010/main" val="2699920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egal Disclosures">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E80248D-2B01-4819-B3A0-89D420E12B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Legal Disclosures</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7" name="Footer Placeholder 4">
            <a:extLst>
              <a:ext uri="{FF2B5EF4-FFF2-40B4-BE49-F238E27FC236}">
                <a16:creationId xmlns:a16="http://schemas.microsoft.com/office/drawing/2014/main" id="{47CCA169-C9AA-8B4D-A822-2E3C0F622148}"/>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18" name="Slide Number Placeholder 5">
            <a:extLst>
              <a:ext uri="{FF2B5EF4-FFF2-40B4-BE49-F238E27FC236}">
                <a16:creationId xmlns:a16="http://schemas.microsoft.com/office/drawing/2014/main" id="{56EF6814-F783-1C4F-BF35-C0A44B026FE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1" name="Picture 10" descr="Logo&#10;&#10;Description automatically generated">
            <a:extLst>
              <a:ext uri="{FF2B5EF4-FFF2-40B4-BE49-F238E27FC236}">
                <a16:creationId xmlns:a16="http://schemas.microsoft.com/office/drawing/2014/main" id="{D7B8626E-5F4A-47DC-BB0A-11BA40C21433}"/>
              </a:ext>
            </a:extLst>
          </p:cNvPr>
          <p:cNvPicPr>
            <a:picLocks noChangeAspect="1"/>
          </p:cNvPicPr>
          <p:nvPr userDrawn="1"/>
        </p:nvPicPr>
        <p:blipFill>
          <a:blip r:embed="rId3"/>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1514011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C14F1A-DE9C-44B5-8E16-F7926750643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128" t="14290" r="16759" b="-2066"/>
          <a:stretch/>
        </p:blipFill>
        <p:spPr>
          <a:xfrm>
            <a:off x="5235068" y="0"/>
            <a:ext cx="6956932" cy="6599274"/>
          </a:xfrm>
          <a:prstGeom prst="rect">
            <a:avLst/>
          </a:prstGeom>
        </p:spPr>
      </p:pic>
      <p:sp>
        <p:nvSpPr>
          <p:cNvPr id="7" name="Title 1">
            <a:extLst>
              <a:ext uri="{FF2B5EF4-FFF2-40B4-BE49-F238E27FC236}">
                <a16:creationId xmlns:a16="http://schemas.microsoft.com/office/drawing/2014/main" id="{A4EAEE2E-A693-5343-B820-E63AAF3623E1}"/>
              </a:ext>
            </a:extLst>
          </p:cNvPr>
          <p:cNvSpPr>
            <a:spLocks noGrp="1"/>
          </p:cNvSpPr>
          <p:nvPr>
            <p:ph type="title" hasCustomPrompt="1"/>
          </p:nvPr>
        </p:nvSpPr>
        <p:spPr>
          <a:xfrm>
            <a:off x="103516" y="3114136"/>
            <a:ext cx="8878899" cy="1577983"/>
          </a:xfrm>
          <a:solidFill>
            <a:schemeClr val="bg1"/>
          </a:solidFill>
        </p:spPr>
        <p:txBody>
          <a:bodyPr anchor="ctr"/>
          <a:lstStyle>
            <a:lvl1pPr algn="ctr">
              <a:defRPr sz="3200" b="1">
                <a:solidFill>
                  <a:schemeClr val="tx1"/>
                </a:solidFill>
              </a:defRPr>
            </a:lvl1pPr>
          </a:lstStyle>
          <a:p>
            <a:r>
              <a:rPr lang="en-US"/>
              <a:t>Click to Edit Section Title</a:t>
            </a:r>
          </a:p>
        </p:txBody>
      </p:sp>
      <p:sp>
        <p:nvSpPr>
          <p:cNvPr id="17" name="Footer Placeholder 4">
            <a:extLst>
              <a:ext uri="{FF2B5EF4-FFF2-40B4-BE49-F238E27FC236}">
                <a16:creationId xmlns:a16="http://schemas.microsoft.com/office/drawing/2014/main" id="{D209A8D2-5F8B-D54E-8A5D-AA8D95CD2C5D}"/>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18" name="Slide Number Placeholder 5">
            <a:extLst>
              <a:ext uri="{FF2B5EF4-FFF2-40B4-BE49-F238E27FC236}">
                <a16:creationId xmlns:a16="http://schemas.microsoft.com/office/drawing/2014/main" id="{9B45CBF8-4256-6644-85E6-1B658204525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
        <p:nvSpPr>
          <p:cNvPr id="2" name="Rectangle 1">
            <a:extLst>
              <a:ext uri="{FF2B5EF4-FFF2-40B4-BE49-F238E27FC236}">
                <a16:creationId xmlns:a16="http://schemas.microsoft.com/office/drawing/2014/main" id="{3BC55037-D37C-4FE2-A4E2-9471CE394C99}"/>
              </a:ext>
            </a:extLst>
          </p:cNvPr>
          <p:cNvSpPr/>
          <p:nvPr userDrawn="1"/>
        </p:nvSpPr>
        <p:spPr>
          <a:xfrm>
            <a:off x="0" y="3114135"/>
            <a:ext cx="103517" cy="1577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44455A8D-6C07-4CF7-8CDD-CBD9B4869C9E}"/>
              </a:ext>
            </a:extLst>
          </p:cNvPr>
          <p:cNvPicPr>
            <a:picLocks noChangeAspect="1"/>
          </p:cNvPicPr>
          <p:nvPr userDrawn="1"/>
        </p:nvPicPr>
        <p:blipFill>
          <a:blip r:embed="rId3"/>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394789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9" name="Footer Placeholder 4">
            <a:extLst>
              <a:ext uri="{FF2B5EF4-FFF2-40B4-BE49-F238E27FC236}">
                <a16:creationId xmlns:a16="http://schemas.microsoft.com/office/drawing/2014/main" id="{9B0CBDC3-70C5-1D41-ABCB-27C43FCAC683}"/>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0" name="Slide Number Placeholder 5">
            <a:extLst>
              <a:ext uri="{FF2B5EF4-FFF2-40B4-BE49-F238E27FC236}">
                <a16:creationId xmlns:a16="http://schemas.microsoft.com/office/drawing/2014/main" id="{250020A2-36AF-0D42-957E-F6E1F093094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0" name="Picture 9" descr="Logo&#10;&#10;Description automatically generated">
            <a:extLst>
              <a:ext uri="{FF2B5EF4-FFF2-40B4-BE49-F238E27FC236}">
                <a16:creationId xmlns:a16="http://schemas.microsoft.com/office/drawing/2014/main" id="{C857063C-6F44-4179-A1DE-0994CA3978DF}"/>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9" name="Picture 8">
            <a:extLst>
              <a:ext uri="{FF2B5EF4-FFF2-40B4-BE49-F238E27FC236}">
                <a16:creationId xmlns:a16="http://schemas.microsoft.com/office/drawing/2014/main" id="{6B384E6A-70A3-4728-9E08-100C31BFA69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1086215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443475-3A60-9A46-8737-FD975510F15C}"/>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a:extLst>
              <a:ext uri="{FF2B5EF4-FFF2-40B4-BE49-F238E27FC236}">
                <a16:creationId xmlns:a16="http://schemas.microsoft.com/office/drawing/2014/main" id="{39FE8532-FEED-964D-B059-2D6BB3589487}"/>
              </a:ext>
            </a:extLst>
          </p:cNvPr>
          <p:cNvSpPr>
            <a:spLocks noGrp="1"/>
          </p:cNvSpPr>
          <p:nvPr>
            <p:ph sz="half" idx="1" hasCustomPrompt="1"/>
          </p:nvPr>
        </p:nvSpPr>
        <p:spPr>
          <a:xfrm>
            <a:off x="782846" y="1164437"/>
            <a:ext cx="5181600" cy="5049244"/>
          </a:xfrm>
        </p:spPr>
        <p:txBody>
          <a:bodyPr>
            <a:noAutofit/>
          </a:bodyPr>
          <a:lstStyle>
            <a:lvl1pPr>
              <a:defRPr sz="200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5" name="Content Placeholder 3">
            <a:extLst>
              <a:ext uri="{FF2B5EF4-FFF2-40B4-BE49-F238E27FC236}">
                <a16:creationId xmlns:a16="http://schemas.microsoft.com/office/drawing/2014/main" id="{C9AEA258-FBEF-AE42-AA50-B996803C0825}"/>
              </a:ext>
            </a:extLst>
          </p:cNvPr>
          <p:cNvSpPr>
            <a:spLocks noGrp="1"/>
          </p:cNvSpPr>
          <p:nvPr>
            <p:ph sz="half" idx="2" hasCustomPrompt="1"/>
          </p:nvPr>
        </p:nvSpPr>
        <p:spPr>
          <a:xfrm>
            <a:off x="6116846" y="1164437"/>
            <a:ext cx="5181600" cy="5049244"/>
          </a:xfrm>
        </p:spPr>
        <p:txBody>
          <a:bodyPr/>
          <a:lstStyle>
            <a:lvl1pPr>
              <a:defRPr sz="2000" b="0"/>
            </a:lvl1pPr>
            <a:lvl2pPr>
              <a:defRPr sz="2000" b="0"/>
            </a:lvl2pPr>
            <a:lvl3pPr>
              <a:defRPr sz="1800" b="0"/>
            </a:lvl3pPr>
            <a:lvl4pPr>
              <a:defRPr sz="1600" b="0"/>
            </a:lvl4pPr>
            <a:lvl5pPr>
              <a:defRPr sz="1600" b="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7" name="Title 1">
            <a:extLst>
              <a:ext uri="{FF2B5EF4-FFF2-40B4-BE49-F238E27FC236}">
                <a16:creationId xmlns:a16="http://schemas.microsoft.com/office/drawing/2014/main" id="{E7740D53-1165-C843-8D29-5AE8670CE2C9}"/>
              </a:ext>
            </a:extLst>
          </p:cNvPr>
          <p:cNvSpPr>
            <a:spLocks noGrp="1"/>
          </p:cNvSpPr>
          <p:nvPr>
            <p:ph type="title" hasCustomPrompt="1"/>
          </p:nvPr>
        </p:nvSpPr>
        <p:spPr>
          <a:xfrm>
            <a:off x="782846" y="117921"/>
            <a:ext cx="10515600" cy="936851"/>
          </a:xfrm>
        </p:spPr>
        <p:txBody>
          <a:bodyPr/>
          <a:lstStyle>
            <a:lvl1pPr>
              <a:lnSpc>
                <a:spcPct val="100000"/>
              </a:lnSpc>
              <a:defRPr sz="3200" b="1"/>
            </a:lvl1pPr>
          </a:lstStyle>
          <a:p>
            <a:r>
              <a:rPr lang="en-US"/>
              <a:t>Click to Edit Slide Title</a:t>
            </a:r>
          </a:p>
        </p:txBody>
      </p:sp>
      <p:sp>
        <p:nvSpPr>
          <p:cNvPr id="22" name="Footer Placeholder 4">
            <a:extLst>
              <a:ext uri="{FF2B5EF4-FFF2-40B4-BE49-F238E27FC236}">
                <a16:creationId xmlns:a16="http://schemas.microsoft.com/office/drawing/2014/main" id="{C2FD309F-DAC0-224C-8BBB-F4A250EDCC05}"/>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3" name="Slide Number Placeholder 5">
            <a:extLst>
              <a:ext uri="{FF2B5EF4-FFF2-40B4-BE49-F238E27FC236}">
                <a16:creationId xmlns:a16="http://schemas.microsoft.com/office/drawing/2014/main" id="{6D4A02F6-9D91-D248-895A-748EF66A491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0" name="Picture 9" descr="Logo&#10;&#10;Description automatically generated">
            <a:extLst>
              <a:ext uri="{FF2B5EF4-FFF2-40B4-BE49-F238E27FC236}">
                <a16:creationId xmlns:a16="http://schemas.microsoft.com/office/drawing/2014/main" id="{444C92D2-F79C-4FC3-8D26-9DCD5A325546}"/>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11" name="Picture 10">
            <a:extLst>
              <a:ext uri="{FF2B5EF4-FFF2-40B4-BE49-F238E27FC236}">
                <a16:creationId xmlns:a16="http://schemas.microsoft.com/office/drawing/2014/main" id="{1C7B4C0A-1C41-4FB5-87E7-CA83F658FF4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7454031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D211913-45F0-2D42-9490-BF880CB2F3D6}"/>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3">
            <a:extLst>
              <a:ext uri="{FF2B5EF4-FFF2-40B4-BE49-F238E27FC236}">
                <a16:creationId xmlns:a16="http://schemas.microsoft.com/office/drawing/2014/main" id="{169B29AB-DF24-E04D-9728-582A34308D50}"/>
              </a:ext>
            </a:extLst>
          </p:cNvPr>
          <p:cNvSpPr>
            <a:spLocks noGrp="1"/>
          </p:cNvSpPr>
          <p:nvPr>
            <p:ph sz="half" idx="2" hasCustomPrompt="1"/>
          </p:nvPr>
        </p:nvSpPr>
        <p:spPr>
          <a:xfrm>
            <a:off x="782846"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6" name="Text Placeholder 4">
            <a:extLst>
              <a:ext uri="{FF2B5EF4-FFF2-40B4-BE49-F238E27FC236}">
                <a16:creationId xmlns:a16="http://schemas.microsoft.com/office/drawing/2014/main" id="{4A2D1894-E727-EC46-9EEF-8B4C13FF1FEE}"/>
              </a:ext>
            </a:extLst>
          </p:cNvPr>
          <p:cNvSpPr>
            <a:spLocks noGrp="1"/>
          </p:cNvSpPr>
          <p:nvPr>
            <p:ph type="body" sz="quarter" idx="3" hasCustomPrompt="1"/>
          </p:nvPr>
        </p:nvSpPr>
        <p:spPr>
          <a:xfrm>
            <a:off x="6279032"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17" name="Content Placeholder 5">
            <a:extLst>
              <a:ext uri="{FF2B5EF4-FFF2-40B4-BE49-F238E27FC236}">
                <a16:creationId xmlns:a16="http://schemas.microsoft.com/office/drawing/2014/main" id="{19C0F938-9D0C-5A4A-88E0-B35A6354FED5}"/>
              </a:ext>
            </a:extLst>
          </p:cNvPr>
          <p:cNvSpPr>
            <a:spLocks noGrp="1"/>
          </p:cNvSpPr>
          <p:nvPr>
            <p:ph sz="quarter" idx="4" hasCustomPrompt="1"/>
          </p:nvPr>
        </p:nvSpPr>
        <p:spPr>
          <a:xfrm>
            <a:off x="6279032"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8" name="Title 1">
            <a:extLst>
              <a:ext uri="{FF2B5EF4-FFF2-40B4-BE49-F238E27FC236}">
                <a16:creationId xmlns:a16="http://schemas.microsoft.com/office/drawing/2014/main" id="{AA6B3909-020A-D743-91AA-0D91317829B3}"/>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26" name="Text Placeholder 4">
            <a:extLst>
              <a:ext uri="{FF2B5EF4-FFF2-40B4-BE49-F238E27FC236}">
                <a16:creationId xmlns:a16="http://schemas.microsoft.com/office/drawing/2014/main" id="{EE0DBF7E-5E06-974E-8257-E8EE6646E49C}"/>
              </a:ext>
            </a:extLst>
          </p:cNvPr>
          <p:cNvSpPr>
            <a:spLocks noGrp="1"/>
          </p:cNvSpPr>
          <p:nvPr>
            <p:ph type="body" sz="quarter" idx="13" hasCustomPrompt="1"/>
          </p:nvPr>
        </p:nvSpPr>
        <p:spPr>
          <a:xfrm>
            <a:off x="782846"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27" name="Footer Placeholder 4">
            <a:extLst>
              <a:ext uri="{FF2B5EF4-FFF2-40B4-BE49-F238E27FC236}">
                <a16:creationId xmlns:a16="http://schemas.microsoft.com/office/drawing/2014/main" id="{1B0C947D-6D16-234C-AAF3-68861D49E653}"/>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8" name="Slide Number Placeholder 5">
            <a:extLst>
              <a:ext uri="{FF2B5EF4-FFF2-40B4-BE49-F238E27FC236}">
                <a16:creationId xmlns:a16="http://schemas.microsoft.com/office/drawing/2014/main" id="{AB16073A-0FEA-164B-BB1A-BAE690DFE744}"/>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4" name="Picture 13" descr="Logo&#10;&#10;Description automatically generated">
            <a:extLst>
              <a:ext uri="{FF2B5EF4-FFF2-40B4-BE49-F238E27FC236}">
                <a16:creationId xmlns:a16="http://schemas.microsoft.com/office/drawing/2014/main" id="{89DECEC1-517A-4B65-B01A-9C187735E108}"/>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13" name="Picture 12">
            <a:extLst>
              <a:ext uri="{FF2B5EF4-FFF2-40B4-BE49-F238E27FC236}">
                <a16:creationId xmlns:a16="http://schemas.microsoft.com/office/drawing/2014/main" id="{7D49858D-AB0C-474A-A5B0-6D983B42866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3944106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1">
            <a:extLst>
              <a:ext uri="{FF2B5EF4-FFF2-40B4-BE49-F238E27FC236}">
                <a16:creationId xmlns:a16="http://schemas.microsoft.com/office/drawing/2014/main" id="{563F748B-55CE-314E-BFAA-16CD52A6D525}"/>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28" name="Footer Placeholder 4">
            <a:extLst>
              <a:ext uri="{FF2B5EF4-FFF2-40B4-BE49-F238E27FC236}">
                <a16:creationId xmlns:a16="http://schemas.microsoft.com/office/drawing/2014/main" id="{CD62F54B-89AC-DD47-8F98-A7EBB9BB4AAB}"/>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9" name="Slide Number Placeholder 5">
            <a:extLst>
              <a:ext uri="{FF2B5EF4-FFF2-40B4-BE49-F238E27FC236}">
                <a16:creationId xmlns:a16="http://schemas.microsoft.com/office/drawing/2014/main" id="{EEFDAAA2-C685-7E47-A869-EE70C0A3F021}"/>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0" name="Picture 9" descr="Logo&#10;&#10;Description automatically generated">
            <a:extLst>
              <a:ext uri="{FF2B5EF4-FFF2-40B4-BE49-F238E27FC236}">
                <a16:creationId xmlns:a16="http://schemas.microsoft.com/office/drawing/2014/main" id="{45F880D0-4B38-4B0F-8082-320D2B314C82}"/>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9" name="Picture 8">
            <a:extLst>
              <a:ext uri="{FF2B5EF4-FFF2-40B4-BE49-F238E27FC236}">
                <a16:creationId xmlns:a16="http://schemas.microsoft.com/office/drawing/2014/main" id="{3ECB6460-987A-446F-8CC4-71B249F5458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3129105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DF742332-82E6-BE4A-BD5B-0BA35253959E}"/>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15" name="Slide Number Placeholder 5">
            <a:extLst>
              <a:ext uri="{FF2B5EF4-FFF2-40B4-BE49-F238E27FC236}">
                <a16:creationId xmlns:a16="http://schemas.microsoft.com/office/drawing/2014/main" id="{0416D61E-23B7-2245-9096-E090A497C1A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6" name="Picture 5" descr="Logo&#10;&#10;Description automatically generated">
            <a:extLst>
              <a:ext uri="{FF2B5EF4-FFF2-40B4-BE49-F238E27FC236}">
                <a16:creationId xmlns:a16="http://schemas.microsoft.com/office/drawing/2014/main" id="{98FED435-290D-4F5B-8DAD-54BDD623428F}"/>
              </a:ext>
            </a:extLst>
          </p:cNvPr>
          <p:cNvPicPr>
            <a:picLocks noChangeAspect="1"/>
          </p:cNvPicPr>
          <p:nvPr userDrawn="1"/>
        </p:nvPicPr>
        <p:blipFill>
          <a:blip r:embed="rId2"/>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215975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ing  (Option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6875EA-0358-447F-A7CB-CB78C014BB8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128" t="14290" r="16759" b="-2066"/>
          <a:stretch/>
        </p:blipFill>
        <p:spPr>
          <a:xfrm>
            <a:off x="5235068" y="0"/>
            <a:ext cx="6956932" cy="6599274"/>
          </a:xfrm>
          <a:prstGeom prst="rect">
            <a:avLst/>
          </a:prstGeom>
        </p:spPr>
      </p:pic>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bg1"/>
          </a:solidFill>
        </p:spPr>
        <p:txBody>
          <a:bodyPr anchor="ctr" anchorCtr="0">
            <a:noAutofit/>
          </a:bodyPr>
          <a:lstStyle>
            <a:lvl1pPr algn="ctr">
              <a:lnSpc>
                <a:spcPct val="100000"/>
              </a:lnSpc>
              <a:defRPr sz="3600" b="1">
                <a:solidFill>
                  <a:schemeClr val="tx1"/>
                </a:solidFill>
              </a:defRPr>
            </a:lvl1pPr>
          </a:lstStyle>
          <a:p>
            <a:r>
              <a:rPr lang="en-US"/>
              <a:t>Click to Edit Closing Text</a:t>
            </a:r>
          </a:p>
        </p:txBody>
      </p:sp>
      <p:sp>
        <p:nvSpPr>
          <p:cNvPr id="5" name="Rectangle 4">
            <a:extLst>
              <a:ext uri="{FF2B5EF4-FFF2-40B4-BE49-F238E27FC236}">
                <a16:creationId xmlns:a16="http://schemas.microsoft.com/office/drawing/2014/main" id="{3EA50A83-403E-446C-9CC9-7EA14F4704FB}"/>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Logo&#10;&#10;Description automatically generated">
            <a:extLst>
              <a:ext uri="{FF2B5EF4-FFF2-40B4-BE49-F238E27FC236}">
                <a16:creationId xmlns:a16="http://schemas.microsoft.com/office/drawing/2014/main" id="{8F979417-F9AB-4EE2-A075-36E9FE3308EF}"/>
              </a:ext>
            </a:extLst>
          </p:cNvPr>
          <p:cNvPicPr>
            <a:picLocks noChangeAspect="1"/>
          </p:cNvPicPr>
          <p:nvPr userDrawn="1"/>
        </p:nvPicPr>
        <p:blipFill>
          <a:blip r:embed="rId3"/>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915672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gal Disclosures">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Legal Disclosures</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pic>
        <p:nvPicPr>
          <p:cNvPr id="16" name="Picture 15">
            <a:extLst>
              <a:ext uri="{FF2B5EF4-FFF2-40B4-BE49-F238E27FC236}">
                <a16:creationId xmlns:a16="http://schemas.microsoft.com/office/drawing/2014/main" id="{792CA43E-803B-2F4C-826E-A26F0784ADBD}"/>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17" name="Footer Placeholder 4">
            <a:extLst>
              <a:ext uri="{FF2B5EF4-FFF2-40B4-BE49-F238E27FC236}">
                <a16:creationId xmlns:a16="http://schemas.microsoft.com/office/drawing/2014/main" id="{47CCA169-C9AA-8B4D-A822-2E3C0F622148}"/>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18" name="Slide Number Placeholder 5">
            <a:extLst>
              <a:ext uri="{FF2B5EF4-FFF2-40B4-BE49-F238E27FC236}">
                <a16:creationId xmlns:a16="http://schemas.microsoft.com/office/drawing/2014/main" id="{56EF6814-F783-1C4F-BF35-C0A44B026FE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30188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Option 2)">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AB954DEB-9893-4358-AEE7-A675F96DD0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128" t="14290" r="16759" b="-2066"/>
          <a:stretch/>
        </p:blipFill>
        <p:spPr>
          <a:xfrm>
            <a:off x="5235068" y="0"/>
            <a:ext cx="6956932" cy="6599274"/>
          </a:xfrm>
          <a:prstGeom prst="rect">
            <a:avLst/>
          </a:prstGeom>
        </p:spPr>
      </p:pic>
      <p:sp>
        <p:nvSpPr>
          <p:cNvPr id="46" name="Rectangle 45">
            <a:extLst>
              <a:ext uri="{FF2B5EF4-FFF2-40B4-BE49-F238E27FC236}">
                <a16:creationId xmlns:a16="http://schemas.microsoft.com/office/drawing/2014/main" id="{B6AE0D70-1638-4794-B1E8-B43C6A635575}"/>
              </a:ext>
            </a:extLst>
          </p:cNvPr>
          <p:cNvSpPr/>
          <p:nvPr userDrawn="1"/>
        </p:nvSpPr>
        <p:spPr>
          <a:xfrm>
            <a:off x="4593833" y="4896817"/>
            <a:ext cx="301429" cy="296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CC3AC383-1711-4F10-B6C7-0D5936EEACC1}"/>
              </a:ext>
            </a:extLst>
          </p:cNvPr>
          <p:cNvSpPr/>
          <p:nvPr userDrawn="1"/>
        </p:nvSpPr>
        <p:spPr>
          <a:xfrm>
            <a:off x="5868256" y="4922168"/>
            <a:ext cx="248192" cy="215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bg1"/>
          </a:solidFill>
        </p:spPr>
        <p:txBody>
          <a:bodyPr anchor="ctr" anchorCtr="0">
            <a:noAutofit/>
          </a:bodyPr>
          <a:lstStyle>
            <a:lvl1pPr algn="ctr">
              <a:lnSpc>
                <a:spcPct val="100000"/>
              </a:lnSpc>
              <a:defRPr sz="3600" b="1">
                <a:solidFill>
                  <a:schemeClr val="tx1"/>
                </a:solidFill>
              </a:defRPr>
            </a:lvl1pPr>
          </a:lstStyle>
          <a:p>
            <a:r>
              <a:rPr lang="en-US"/>
              <a:t>Click to Edit Closing Text</a:t>
            </a:r>
          </a:p>
        </p:txBody>
      </p:sp>
      <p:sp>
        <p:nvSpPr>
          <p:cNvPr id="22" name="Rectangle 21">
            <a:extLst>
              <a:ext uri="{FF2B5EF4-FFF2-40B4-BE49-F238E27FC236}">
                <a16:creationId xmlns:a16="http://schemas.microsoft.com/office/drawing/2014/main" id="{E78A831A-CE86-4F7F-8CF0-26763967D8CD}"/>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Logo&#10;&#10;Description automatically generated">
            <a:extLst>
              <a:ext uri="{FF2B5EF4-FFF2-40B4-BE49-F238E27FC236}">
                <a16:creationId xmlns:a16="http://schemas.microsoft.com/office/drawing/2014/main" id="{FFF10E77-D7A7-4474-9EDD-41BE6ECA0122}"/>
              </a:ext>
            </a:extLst>
          </p:cNvPr>
          <p:cNvPicPr>
            <a:picLocks noChangeAspect="1"/>
          </p:cNvPicPr>
          <p:nvPr userDrawn="1"/>
        </p:nvPicPr>
        <p:blipFill>
          <a:blip r:embed="rId3"/>
          <a:stretch>
            <a:fillRect/>
          </a:stretch>
        </p:blipFill>
        <p:spPr>
          <a:xfrm>
            <a:off x="10601865" y="6417908"/>
            <a:ext cx="1511726" cy="408166"/>
          </a:xfrm>
          <a:prstGeom prst="rect">
            <a:avLst/>
          </a:prstGeom>
        </p:spPr>
      </p:pic>
      <p:grpSp>
        <p:nvGrpSpPr>
          <p:cNvPr id="34" name="Group 33">
            <a:extLst>
              <a:ext uri="{FF2B5EF4-FFF2-40B4-BE49-F238E27FC236}">
                <a16:creationId xmlns:a16="http://schemas.microsoft.com/office/drawing/2014/main" id="{6382C62A-EC53-4E4E-A449-39670D6D187D}"/>
              </a:ext>
            </a:extLst>
          </p:cNvPr>
          <p:cNvGrpSpPr/>
          <p:nvPr userDrawn="1"/>
        </p:nvGrpSpPr>
        <p:grpSpPr>
          <a:xfrm>
            <a:off x="1461008" y="4827798"/>
            <a:ext cx="1483024" cy="434960"/>
            <a:chOff x="1461008" y="4827798"/>
            <a:chExt cx="1483024" cy="434960"/>
          </a:xfrm>
        </p:grpSpPr>
        <p:sp>
          <p:nvSpPr>
            <p:cNvPr id="35" name="Rectangle 34">
              <a:extLst>
                <a:ext uri="{FF2B5EF4-FFF2-40B4-BE49-F238E27FC236}">
                  <a16:creationId xmlns:a16="http://schemas.microsoft.com/office/drawing/2014/main" id="{12FE5ADC-3A9B-4E45-86E2-748810A591B0}"/>
                </a:ext>
              </a:extLst>
            </p:cNvPr>
            <p:cNvSpPr/>
            <p:nvPr/>
          </p:nvSpPr>
          <p:spPr>
            <a:xfrm>
              <a:off x="1808785" y="4922168"/>
              <a:ext cx="1135247" cy="246221"/>
            </a:xfrm>
            <a:prstGeom prst="rect">
              <a:avLst/>
            </a:prstGeom>
          </p:spPr>
          <p:txBody>
            <a:bodyPr wrap="none">
              <a:spAutoFit/>
            </a:bodyPr>
            <a:lstStyle/>
            <a:p>
              <a:r>
                <a:rPr lang="en-US" sz="1000" b="1">
                  <a:solidFill>
                    <a:schemeClr val="bg1"/>
                  </a:solidFill>
                  <a:latin typeface="Arial" panose="020B0604020202020204" pitchFamily="34" charset="0"/>
                  <a:cs typeface="Arial" panose="020B0604020202020204" pitchFamily="34" charset="0"/>
                </a:rPr>
                <a:t>@IridiumComm</a:t>
              </a:r>
              <a:endParaRPr lang="en-US" sz="1000" b="1" i="0">
                <a:solidFill>
                  <a:schemeClr val="bg1"/>
                </a:solidFill>
                <a:effectLst/>
                <a:latin typeface="Arial" panose="020B0604020202020204" pitchFamily="34" charset="0"/>
                <a:cs typeface="Arial" panose="020B0604020202020204" pitchFamily="34" charset="0"/>
              </a:endParaRPr>
            </a:p>
          </p:txBody>
        </p:sp>
        <p:pic>
          <p:nvPicPr>
            <p:cNvPr id="36" name="Picture 2" descr="Twitter icon">
              <a:extLst>
                <a:ext uri="{FF2B5EF4-FFF2-40B4-BE49-F238E27FC236}">
                  <a16:creationId xmlns:a16="http://schemas.microsoft.com/office/drawing/2014/main" id="{626F3CB8-E9BF-48F6-8C41-222C1ABFA7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008" y="4827798"/>
              <a:ext cx="434961" cy="43496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7" name="Group 36">
            <a:extLst>
              <a:ext uri="{FF2B5EF4-FFF2-40B4-BE49-F238E27FC236}">
                <a16:creationId xmlns:a16="http://schemas.microsoft.com/office/drawing/2014/main" id="{AF121396-62CD-4ED5-AD25-F98FDE746801}"/>
              </a:ext>
            </a:extLst>
          </p:cNvPr>
          <p:cNvGrpSpPr/>
          <p:nvPr userDrawn="1"/>
        </p:nvGrpSpPr>
        <p:grpSpPr>
          <a:xfrm>
            <a:off x="5824712" y="4827798"/>
            <a:ext cx="1478200" cy="434960"/>
            <a:chOff x="5936850" y="4827798"/>
            <a:chExt cx="1478200" cy="434960"/>
          </a:xfrm>
        </p:grpSpPr>
        <p:pic>
          <p:nvPicPr>
            <p:cNvPr id="38" name="Picture 37">
              <a:extLst>
                <a:ext uri="{FF2B5EF4-FFF2-40B4-BE49-F238E27FC236}">
                  <a16:creationId xmlns:a16="http://schemas.microsoft.com/office/drawing/2014/main" id="{8808AF2A-7241-457E-BB2F-9586595A07C7}"/>
                </a:ext>
              </a:extLst>
            </p:cNvPr>
            <p:cNvPicPr>
              <a:picLocks noChangeAspect="1"/>
            </p:cNvPicPr>
            <p:nvPr userDrawn="1"/>
          </p:nvPicPr>
          <p:blipFill>
            <a:blip r:embed="rId5"/>
            <a:stretch>
              <a:fillRect/>
            </a:stretch>
          </p:blipFill>
          <p:spPr>
            <a:xfrm>
              <a:off x="5936850" y="4827798"/>
              <a:ext cx="347623" cy="434960"/>
            </a:xfrm>
            <a:prstGeom prst="rect">
              <a:avLst/>
            </a:prstGeom>
          </p:spPr>
        </p:pic>
        <p:sp>
          <p:nvSpPr>
            <p:cNvPr id="39" name="Rectangle 38">
              <a:extLst>
                <a:ext uri="{FF2B5EF4-FFF2-40B4-BE49-F238E27FC236}">
                  <a16:creationId xmlns:a16="http://schemas.microsoft.com/office/drawing/2014/main" id="{8426C42E-79D2-45EB-A499-B95C907DCF7E}"/>
                </a:ext>
              </a:extLst>
            </p:cNvPr>
            <p:cNvSpPr/>
            <p:nvPr userDrawn="1"/>
          </p:nvSpPr>
          <p:spPr>
            <a:xfrm>
              <a:off x="6284473" y="4922168"/>
              <a:ext cx="1130577" cy="246221"/>
            </a:xfrm>
            <a:prstGeom prst="rect">
              <a:avLst/>
            </a:prstGeom>
          </p:spPr>
          <p:txBody>
            <a:bodyPr wrap="square">
              <a:spAutoFit/>
            </a:bodyPr>
            <a:lstStyle/>
            <a:p>
              <a:r>
                <a:rPr lang="en-US" sz="1000" b="1">
                  <a:solidFill>
                    <a:schemeClr val="bg1"/>
                  </a:solidFill>
                  <a:latin typeface="Arial" panose="020B0604020202020204" pitchFamily="34" charset="0"/>
                  <a:cs typeface="Arial" panose="020B0604020202020204" pitchFamily="34" charset="0"/>
                </a:rPr>
                <a:t>@IridiumComm</a:t>
              </a:r>
              <a:endParaRPr lang="en-US" sz="1000" b="1" i="0">
                <a:solidFill>
                  <a:schemeClr val="bg1"/>
                </a:solidFill>
                <a:effectLst/>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a16="http://schemas.microsoft.com/office/drawing/2014/main" id="{2557604A-9296-4E25-831F-9CC0D163B1DA}"/>
              </a:ext>
            </a:extLst>
          </p:cNvPr>
          <p:cNvGrpSpPr/>
          <p:nvPr userDrawn="1"/>
        </p:nvGrpSpPr>
        <p:grpSpPr>
          <a:xfrm>
            <a:off x="4570737" y="4871467"/>
            <a:ext cx="1071424" cy="347622"/>
            <a:chOff x="4639263" y="4871467"/>
            <a:chExt cx="1071424" cy="347622"/>
          </a:xfrm>
        </p:grpSpPr>
        <p:sp>
          <p:nvSpPr>
            <p:cNvPr id="41" name="Rectangle 40">
              <a:extLst>
                <a:ext uri="{FF2B5EF4-FFF2-40B4-BE49-F238E27FC236}">
                  <a16:creationId xmlns:a16="http://schemas.microsoft.com/office/drawing/2014/main" id="{B1418354-299A-4C30-A790-436994A35B45}"/>
                </a:ext>
              </a:extLst>
            </p:cNvPr>
            <p:cNvSpPr/>
            <p:nvPr userDrawn="1"/>
          </p:nvSpPr>
          <p:spPr>
            <a:xfrm>
              <a:off x="4978260" y="4922167"/>
              <a:ext cx="732427" cy="246222"/>
            </a:xfrm>
            <a:prstGeom prst="rect">
              <a:avLst/>
            </a:prstGeom>
          </p:spPr>
          <p:txBody>
            <a:bodyPr wrap="square">
              <a:spAutoFit/>
            </a:bodyPr>
            <a:lstStyle/>
            <a:p>
              <a:r>
                <a:rPr lang="en-US" sz="1000" b="1">
                  <a:solidFill>
                    <a:schemeClr val="bg1"/>
                  </a:solidFill>
                  <a:latin typeface="Arial" panose="020B0604020202020204" pitchFamily="34" charset="0"/>
                  <a:cs typeface="Arial" panose="020B0604020202020204" pitchFamily="34" charset="0"/>
                </a:rPr>
                <a:t>@Iridium</a:t>
              </a:r>
              <a:endParaRPr lang="en-US" sz="1000" b="1" i="0">
                <a:solidFill>
                  <a:schemeClr val="bg1"/>
                </a:solidFill>
                <a:effectLst/>
                <a:latin typeface="Arial" panose="020B0604020202020204" pitchFamily="34" charset="0"/>
                <a:cs typeface="Arial" panose="020B0604020202020204" pitchFamily="34" charset="0"/>
              </a:endParaRPr>
            </a:p>
          </p:txBody>
        </p:sp>
        <p:pic>
          <p:nvPicPr>
            <p:cNvPr id="42" name="Picture 41">
              <a:extLst>
                <a:ext uri="{FF2B5EF4-FFF2-40B4-BE49-F238E27FC236}">
                  <a16:creationId xmlns:a16="http://schemas.microsoft.com/office/drawing/2014/main" id="{15F5444C-B2D0-44A7-948B-0B9FF76DCBC0}"/>
                </a:ext>
              </a:extLst>
            </p:cNvPr>
            <p:cNvPicPr>
              <a:picLocks noChangeAspect="1"/>
            </p:cNvPicPr>
            <p:nvPr userDrawn="1"/>
          </p:nvPicPr>
          <p:blipFill>
            <a:blip r:embed="rId6"/>
            <a:stretch>
              <a:fillRect/>
            </a:stretch>
          </p:blipFill>
          <p:spPr>
            <a:xfrm>
              <a:off x="4639263" y="4871467"/>
              <a:ext cx="347622" cy="347622"/>
            </a:xfrm>
            <a:prstGeom prst="rect">
              <a:avLst/>
            </a:prstGeom>
          </p:spPr>
        </p:pic>
      </p:grpSp>
      <p:grpSp>
        <p:nvGrpSpPr>
          <p:cNvPr id="43" name="Group 42">
            <a:extLst>
              <a:ext uri="{FF2B5EF4-FFF2-40B4-BE49-F238E27FC236}">
                <a16:creationId xmlns:a16="http://schemas.microsoft.com/office/drawing/2014/main" id="{E830632C-0760-4EF8-99E6-4098AF7F5939}"/>
              </a:ext>
            </a:extLst>
          </p:cNvPr>
          <p:cNvGrpSpPr/>
          <p:nvPr userDrawn="1"/>
        </p:nvGrpSpPr>
        <p:grpSpPr>
          <a:xfrm>
            <a:off x="3126583" y="4871467"/>
            <a:ext cx="1261603" cy="347622"/>
            <a:chOff x="3107484" y="4871467"/>
            <a:chExt cx="1261603" cy="347622"/>
          </a:xfrm>
        </p:grpSpPr>
        <p:pic>
          <p:nvPicPr>
            <p:cNvPr id="44" name="Picture 2" descr="Facebook, social media, social icon - Free download">
              <a:extLst>
                <a:ext uri="{FF2B5EF4-FFF2-40B4-BE49-F238E27FC236}">
                  <a16:creationId xmlns:a16="http://schemas.microsoft.com/office/drawing/2014/main" id="{793C9BA3-EE13-45E0-AC38-DFAD081AD92F}"/>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107484" y="4871467"/>
              <a:ext cx="347623" cy="347622"/>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a:extLst>
                <a:ext uri="{FF2B5EF4-FFF2-40B4-BE49-F238E27FC236}">
                  <a16:creationId xmlns:a16="http://schemas.microsoft.com/office/drawing/2014/main" id="{7E3B49FE-AE5E-4B63-A31D-EC2AB4194E53}"/>
                </a:ext>
              </a:extLst>
            </p:cNvPr>
            <p:cNvSpPr/>
            <p:nvPr userDrawn="1"/>
          </p:nvSpPr>
          <p:spPr>
            <a:xfrm>
              <a:off x="3440319" y="4922167"/>
              <a:ext cx="928768" cy="246222"/>
            </a:xfrm>
            <a:prstGeom prst="rect">
              <a:avLst/>
            </a:prstGeom>
          </p:spPr>
          <p:txBody>
            <a:bodyPr wrap="square">
              <a:spAutoFit/>
            </a:bodyPr>
            <a:lstStyle/>
            <a:p>
              <a:r>
                <a:rPr lang="en-US" sz="1000" b="1">
                  <a:solidFill>
                    <a:schemeClr val="bg1"/>
                  </a:solidFill>
                  <a:latin typeface="Arial" panose="020B0604020202020204" pitchFamily="34" charset="0"/>
                  <a:cs typeface="Arial" panose="020B0604020202020204" pitchFamily="34" charset="0"/>
                </a:rPr>
                <a:t>@MyIridium</a:t>
              </a:r>
              <a:endParaRPr lang="en-US" sz="1000" b="1" i="0">
                <a:solidFill>
                  <a:schemeClr val="bg1"/>
                </a:solidFill>
                <a:effectLst/>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084794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pic>
        <p:nvPicPr>
          <p:cNvPr id="6" name="Picture 5">
            <a:extLst>
              <a:ext uri="{FF2B5EF4-FFF2-40B4-BE49-F238E27FC236}">
                <a16:creationId xmlns:a16="http://schemas.microsoft.com/office/drawing/2014/main" id="{172EA1CD-55D2-554F-AE62-0DC295014B3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585" r="14885"/>
          <a:stretch/>
        </p:blipFill>
        <p:spPr>
          <a:xfrm>
            <a:off x="5952216" y="0"/>
            <a:ext cx="6239784" cy="6245525"/>
          </a:xfrm>
          <a:prstGeom prst="rect">
            <a:avLst/>
          </a:prstGeom>
        </p:spPr>
      </p:pic>
      <p:sp>
        <p:nvSpPr>
          <p:cNvPr id="7" name="Title 1">
            <a:extLst>
              <a:ext uri="{FF2B5EF4-FFF2-40B4-BE49-F238E27FC236}">
                <a16:creationId xmlns:a16="http://schemas.microsoft.com/office/drawing/2014/main" id="{A4EAEE2E-A693-5343-B820-E63AAF3623E1}"/>
              </a:ext>
            </a:extLst>
          </p:cNvPr>
          <p:cNvSpPr>
            <a:spLocks noGrp="1"/>
          </p:cNvSpPr>
          <p:nvPr>
            <p:ph type="title" hasCustomPrompt="1"/>
          </p:nvPr>
        </p:nvSpPr>
        <p:spPr>
          <a:xfrm>
            <a:off x="103516" y="3114136"/>
            <a:ext cx="8878899" cy="1577983"/>
          </a:xfrm>
          <a:solidFill>
            <a:schemeClr val="tx1"/>
          </a:solidFill>
        </p:spPr>
        <p:txBody>
          <a:bodyPr anchor="ctr"/>
          <a:lstStyle>
            <a:lvl1pPr algn="ctr">
              <a:defRPr sz="3200" b="1">
                <a:solidFill>
                  <a:schemeClr val="bg1"/>
                </a:solidFill>
              </a:defRPr>
            </a:lvl1pPr>
          </a:lstStyle>
          <a:p>
            <a:r>
              <a:rPr lang="en-US"/>
              <a:t>Click to Edit Section Title</a:t>
            </a:r>
          </a:p>
        </p:txBody>
      </p:sp>
      <p:sp>
        <p:nvSpPr>
          <p:cNvPr id="17" name="Footer Placeholder 4">
            <a:extLst>
              <a:ext uri="{FF2B5EF4-FFF2-40B4-BE49-F238E27FC236}">
                <a16:creationId xmlns:a16="http://schemas.microsoft.com/office/drawing/2014/main" id="{D209A8D2-5F8B-D54E-8A5D-AA8D95CD2C5D}"/>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18" name="Slide Number Placeholder 5">
            <a:extLst>
              <a:ext uri="{FF2B5EF4-FFF2-40B4-BE49-F238E27FC236}">
                <a16:creationId xmlns:a16="http://schemas.microsoft.com/office/drawing/2014/main" id="{9B45CBF8-4256-6644-85E6-1B658204525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
        <p:nvSpPr>
          <p:cNvPr id="2" name="Rectangle 1">
            <a:extLst>
              <a:ext uri="{FF2B5EF4-FFF2-40B4-BE49-F238E27FC236}">
                <a16:creationId xmlns:a16="http://schemas.microsoft.com/office/drawing/2014/main" id="{3BC55037-D37C-4FE2-A4E2-9471CE394C99}"/>
              </a:ext>
            </a:extLst>
          </p:cNvPr>
          <p:cNvSpPr/>
          <p:nvPr userDrawn="1"/>
        </p:nvSpPr>
        <p:spPr>
          <a:xfrm>
            <a:off x="0" y="3114135"/>
            <a:ext cx="103517" cy="1577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4376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pic>
        <p:nvPicPr>
          <p:cNvPr id="16" name="Picture 15">
            <a:extLst>
              <a:ext uri="{FF2B5EF4-FFF2-40B4-BE49-F238E27FC236}">
                <a16:creationId xmlns:a16="http://schemas.microsoft.com/office/drawing/2014/main" id="{792CA43E-803B-2F4C-826E-A26F0784ADBD}"/>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19" name="Footer Placeholder 4">
            <a:extLst>
              <a:ext uri="{FF2B5EF4-FFF2-40B4-BE49-F238E27FC236}">
                <a16:creationId xmlns:a16="http://schemas.microsoft.com/office/drawing/2014/main" id="{9B0CBDC3-70C5-1D41-ABCB-27C43FCAC683}"/>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RP-</a:t>
            </a:r>
            <a:r>
              <a:rPr lang="en-US" err="1"/>
              <a:t>xxxx</a:t>
            </a:r>
            <a:r>
              <a:rPr lang="en-US"/>
              <a:t> 	Iridium </a:t>
            </a:r>
            <a:r>
              <a:rPr lang="en-US" err="1"/>
              <a:t>Satellte</a:t>
            </a:r>
            <a:r>
              <a:rPr lang="en-US"/>
              <a:t> LLC</a:t>
            </a:r>
          </a:p>
        </p:txBody>
      </p:sp>
      <p:sp>
        <p:nvSpPr>
          <p:cNvPr id="20" name="Slide Number Placeholder 5">
            <a:extLst>
              <a:ext uri="{FF2B5EF4-FFF2-40B4-BE49-F238E27FC236}">
                <a16:creationId xmlns:a16="http://schemas.microsoft.com/office/drawing/2014/main" id="{250020A2-36AF-0D42-957E-F6E1F093094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1882128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443475-3A60-9A46-8737-FD975510F15C}"/>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 clipart&#10;&#10;Description automatically generated">
            <a:extLst>
              <a:ext uri="{FF2B5EF4-FFF2-40B4-BE49-F238E27FC236}">
                <a16:creationId xmlns:a16="http://schemas.microsoft.com/office/drawing/2014/main" id="{E0D419D1-E40D-2E49-8B03-EC27D76E7C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Content Placeholder 2">
            <a:extLst>
              <a:ext uri="{FF2B5EF4-FFF2-40B4-BE49-F238E27FC236}">
                <a16:creationId xmlns:a16="http://schemas.microsoft.com/office/drawing/2014/main" id="{39FE8532-FEED-964D-B059-2D6BB3589487}"/>
              </a:ext>
            </a:extLst>
          </p:cNvPr>
          <p:cNvSpPr>
            <a:spLocks noGrp="1"/>
          </p:cNvSpPr>
          <p:nvPr>
            <p:ph sz="half" idx="1" hasCustomPrompt="1"/>
          </p:nvPr>
        </p:nvSpPr>
        <p:spPr>
          <a:xfrm>
            <a:off x="782846" y="1164437"/>
            <a:ext cx="5181600" cy="5049244"/>
          </a:xfrm>
        </p:spPr>
        <p:txBody>
          <a:bodyPr>
            <a:noAutofit/>
          </a:bodyPr>
          <a:lstStyle>
            <a:lvl1pPr>
              <a:defRPr sz="200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5" name="Content Placeholder 3">
            <a:extLst>
              <a:ext uri="{FF2B5EF4-FFF2-40B4-BE49-F238E27FC236}">
                <a16:creationId xmlns:a16="http://schemas.microsoft.com/office/drawing/2014/main" id="{C9AEA258-FBEF-AE42-AA50-B996803C0825}"/>
              </a:ext>
            </a:extLst>
          </p:cNvPr>
          <p:cNvSpPr>
            <a:spLocks noGrp="1"/>
          </p:cNvSpPr>
          <p:nvPr>
            <p:ph sz="half" idx="2" hasCustomPrompt="1"/>
          </p:nvPr>
        </p:nvSpPr>
        <p:spPr>
          <a:xfrm>
            <a:off x="6116846" y="1164437"/>
            <a:ext cx="5181600" cy="5049244"/>
          </a:xfrm>
        </p:spPr>
        <p:txBody>
          <a:bodyPr/>
          <a:lstStyle>
            <a:lvl1pPr>
              <a:defRPr sz="2000" b="0"/>
            </a:lvl1pPr>
            <a:lvl2pPr>
              <a:defRPr sz="2000" b="0"/>
            </a:lvl2pPr>
            <a:lvl3pPr>
              <a:defRPr sz="1800" b="0"/>
            </a:lvl3pPr>
            <a:lvl4pPr>
              <a:defRPr sz="1600" b="0"/>
            </a:lvl4pPr>
            <a:lvl5pPr>
              <a:defRPr sz="1600" b="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pic>
        <p:nvPicPr>
          <p:cNvPr id="16" name="Picture 15">
            <a:extLst>
              <a:ext uri="{FF2B5EF4-FFF2-40B4-BE49-F238E27FC236}">
                <a16:creationId xmlns:a16="http://schemas.microsoft.com/office/drawing/2014/main" id="{C6FDA912-C412-6D41-910F-FC4B207EEB9B}"/>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17" name="Title 1">
            <a:extLst>
              <a:ext uri="{FF2B5EF4-FFF2-40B4-BE49-F238E27FC236}">
                <a16:creationId xmlns:a16="http://schemas.microsoft.com/office/drawing/2014/main" id="{E7740D53-1165-C843-8D29-5AE8670CE2C9}"/>
              </a:ext>
            </a:extLst>
          </p:cNvPr>
          <p:cNvSpPr>
            <a:spLocks noGrp="1"/>
          </p:cNvSpPr>
          <p:nvPr>
            <p:ph type="title" hasCustomPrompt="1"/>
          </p:nvPr>
        </p:nvSpPr>
        <p:spPr>
          <a:xfrm>
            <a:off x="782846" y="117921"/>
            <a:ext cx="10515600" cy="936851"/>
          </a:xfrm>
        </p:spPr>
        <p:txBody>
          <a:bodyPr/>
          <a:lstStyle>
            <a:lvl1pPr>
              <a:lnSpc>
                <a:spcPct val="100000"/>
              </a:lnSpc>
              <a:defRPr sz="3200" b="1"/>
            </a:lvl1pPr>
          </a:lstStyle>
          <a:p>
            <a:r>
              <a:rPr lang="en-US"/>
              <a:t>Click to Edit Slide Title</a:t>
            </a:r>
          </a:p>
        </p:txBody>
      </p:sp>
      <p:sp>
        <p:nvSpPr>
          <p:cNvPr id="22" name="Footer Placeholder 4">
            <a:extLst>
              <a:ext uri="{FF2B5EF4-FFF2-40B4-BE49-F238E27FC236}">
                <a16:creationId xmlns:a16="http://schemas.microsoft.com/office/drawing/2014/main" id="{C2FD309F-DAC0-224C-8BBB-F4A250EDCC05}"/>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23" name="Slide Number Placeholder 5">
            <a:extLst>
              <a:ext uri="{FF2B5EF4-FFF2-40B4-BE49-F238E27FC236}">
                <a16:creationId xmlns:a16="http://schemas.microsoft.com/office/drawing/2014/main" id="{6D4A02F6-9D91-D248-895A-748EF66A491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987531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D211913-45F0-2D42-9490-BF880CB2F3D6}"/>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 clipart&#10;&#10;Description automatically generated">
            <a:extLst>
              <a:ext uri="{FF2B5EF4-FFF2-40B4-BE49-F238E27FC236}">
                <a16:creationId xmlns:a16="http://schemas.microsoft.com/office/drawing/2014/main" id="{D158E882-8CE5-7349-A7E9-CD512288FD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5" name="Content Placeholder 3">
            <a:extLst>
              <a:ext uri="{FF2B5EF4-FFF2-40B4-BE49-F238E27FC236}">
                <a16:creationId xmlns:a16="http://schemas.microsoft.com/office/drawing/2014/main" id="{169B29AB-DF24-E04D-9728-582A34308D50}"/>
              </a:ext>
            </a:extLst>
          </p:cNvPr>
          <p:cNvSpPr>
            <a:spLocks noGrp="1"/>
          </p:cNvSpPr>
          <p:nvPr>
            <p:ph sz="half" idx="2" hasCustomPrompt="1"/>
          </p:nvPr>
        </p:nvSpPr>
        <p:spPr>
          <a:xfrm>
            <a:off x="782846"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6" name="Text Placeholder 4">
            <a:extLst>
              <a:ext uri="{FF2B5EF4-FFF2-40B4-BE49-F238E27FC236}">
                <a16:creationId xmlns:a16="http://schemas.microsoft.com/office/drawing/2014/main" id="{4A2D1894-E727-EC46-9EEF-8B4C13FF1FEE}"/>
              </a:ext>
            </a:extLst>
          </p:cNvPr>
          <p:cNvSpPr>
            <a:spLocks noGrp="1"/>
          </p:cNvSpPr>
          <p:nvPr>
            <p:ph type="body" sz="quarter" idx="3" hasCustomPrompt="1"/>
          </p:nvPr>
        </p:nvSpPr>
        <p:spPr>
          <a:xfrm>
            <a:off x="6279032"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17" name="Content Placeholder 5">
            <a:extLst>
              <a:ext uri="{FF2B5EF4-FFF2-40B4-BE49-F238E27FC236}">
                <a16:creationId xmlns:a16="http://schemas.microsoft.com/office/drawing/2014/main" id="{19C0F938-9D0C-5A4A-88E0-B35A6354FED5}"/>
              </a:ext>
            </a:extLst>
          </p:cNvPr>
          <p:cNvSpPr>
            <a:spLocks noGrp="1"/>
          </p:cNvSpPr>
          <p:nvPr>
            <p:ph sz="quarter" idx="4" hasCustomPrompt="1"/>
          </p:nvPr>
        </p:nvSpPr>
        <p:spPr>
          <a:xfrm>
            <a:off x="6279032"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8" name="Title 1">
            <a:extLst>
              <a:ext uri="{FF2B5EF4-FFF2-40B4-BE49-F238E27FC236}">
                <a16:creationId xmlns:a16="http://schemas.microsoft.com/office/drawing/2014/main" id="{AA6B3909-020A-D743-91AA-0D91317829B3}"/>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pic>
        <p:nvPicPr>
          <p:cNvPr id="19" name="Picture 18">
            <a:extLst>
              <a:ext uri="{FF2B5EF4-FFF2-40B4-BE49-F238E27FC236}">
                <a16:creationId xmlns:a16="http://schemas.microsoft.com/office/drawing/2014/main" id="{BA10A698-2044-2D4E-AF3E-DCC805D08746}"/>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26" name="Text Placeholder 4">
            <a:extLst>
              <a:ext uri="{FF2B5EF4-FFF2-40B4-BE49-F238E27FC236}">
                <a16:creationId xmlns:a16="http://schemas.microsoft.com/office/drawing/2014/main" id="{EE0DBF7E-5E06-974E-8257-E8EE6646E49C}"/>
              </a:ext>
            </a:extLst>
          </p:cNvPr>
          <p:cNvSpPr>
            <a:spLocks noGrp="1"/>
          </p:cNvSpPr>
          <p:nvPr>
            <p:ph type="body" sz="quarter" idx="13" hasCustomPrompt="1"/>
          </p:nvPr>
        </p:nvSpPr>
        <p:spPr>
          <a:xfrm>
            <a:off x="782846"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27" name="Footer Placeholder 4">
            <a:extLst>
              <a:ext uri="{FF2B5EF4-FFF2-40B4-BE49-F238E27FC236}">
                <a16:creationId xmlns:a16="http://schemas.microsoft.com/office/drawing/2014/main" id="{1B0C947D-6D16-234C-AAF3-68861D49E653}"/>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28" name="Slide Number Placeholder 5">
            <a:extLst>
              <a:ext uri="{FF2B5EF4-FFF2-40B4-BE49-F238E27FC236}">
                <a16:creationId xmlns:a16="http://schemas.microsoft.com/office/drawing/2014/main" id="{AB16073A-0FEA-164B-BB1A-BAE690DFE744}"/>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4285801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26" name="Title 1">
            <a:extLst>
              <a:ext uri="{FF2B5EF4-FFF2-40B4-BE49-F238E27FC236}">
                <a16:creationId xmlns:a16="http://schemas.microsoft.com/office/drawing/2014/main" id="{563F748B-55CE-314E-BFAA-16CD52A6D525}"/>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pic>
        <p:nvPicPr>
          <p:cNvPr id="27" name="Picture 26">
            <a:extLst>
              <a:ext uri="{FF2B5EF4-FFF2-40B4-BE49-F238E27FC236}">
                <a16:creationId xmlns:a16="http://schemas.microsoft.com/office/drawing/2014/main" id="{AAC96D0F-ADF7-A544-8661-4232E83878FD}"/>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28" name="Footer Placeholder 4">
            <a:extLst>
              <a:ext uri="{FF2B5EF4-FFF2-40B4-BE49-F238E27FC236}">
                <a16:creationId xmlns:a16="http://schemas.microsoft.com/office/drawing/2014/main" id="{CD62F54B-89AC-DD47-8F98-A7EBB9BB4AAB}"/>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29" name="Slide Number Placeholder 5">
            <a:extLst>
              <a:ext uri="{FF2B5EF4-FFF2-40B4-BE49-F238E27FC236}">
                <a16:creationId xmlns:a16="http://schemas.microsoft.com/office/drawing/2014/main" id="{EEFDAAA2-C685-7E47-A869-EE70C0A3F021}"/>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170204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Footer Placeholder 4">
            <a:extLst>
              <a:ext uri="{FF2B5EF4-FFF2-40B4-BE49-F238E27FC236}">
                <a16:creationId xmlns:a16="http://schemas.microsoft.com/office/drawing/2014/main" id="{DF742332-82E6-BE4A-BD5B-0BA35253959E}"/>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15" name="Slide Number Placeholder 5">
            <a:extLst>
              <a:ext uri="{FF2B5EF4-FFF2-40B4-BE49-F238E27FC236}">
                <a16:creationId xmlns:a16="http://schemas.microsoft.com/office/drawing/2014/main" id="{0416D61E-23B7-2245-9096-E090A497C1A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2299671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Option 1)">
    <p:spTree>
      <p:nvGrpSpPr>
        <p:cNvPr id="1" name=""/>
        <p:cNvGrpSpPr/>
        <p:nvPr/>
      </p:nvGrpSpPr>
      <p:grpSpPr>
        <a:xfrm>
          <a:off x="0" y="0"/>
          <a:ext cx="0" cy="0"/>
          <a:chOff x="0" y="0"/>
          <a:chExt cx="0" cy="0"/>
        </a:xfrm>
      </p:grpSpPr>
      <p:pic>
        <p:nvPicPr>
          <p:cNvPr id="8" name="Picture 7" descr="A picture containing text, clipart&#10;&#10;Description automatically generated">
            <a:extLst>
              <a:ext uri="{FF2B5EF4-FFF2-40B4-BE49-F238E27FC236}">
                <a16:creationId xmlns:a16="http://schemas.microsoft.com/office/drawing/2014/main" id="{4F13E11F-7A24-A940-B1D3-38F49919C9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pic>
        <p:nvPicPr>
          <p:cNvPr id="15" name="Picture 14">
            <a:extLst>
              <a:ext uri="{FF2B5EF4-FFF2-40B4-BE49-F238E27FC236}">
                <a16:creationId xmlns:a16="http://schemas.microsoft.com/office/drawing/2014/main" id="{72C2E5AB-4B50-004F-86C3-2599B83B362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585" r="14885"/>
          <a:stretch/>
        </p:blipFill>
        <p:spPr>
          <a:xfrm>
            <a:off x="5952216" y="0"/>
            <a:ext cx="6239784" cy="6245525"/>
          </a:xfrm>
          <a:prstGeom prst="rect">
            <a:avLst/>
          </a:prstGeom>
        </p:spPr>
      </p:pic>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tx1"/>
          </a:solidFill>
        </p:spPr>
        <p:txBody>
          <a:bodyPr anchor="ctr" anchorCtr="0">
            <a:noAutofit/>
          </a:bodyPr>
          <a:lstStyle>
            <a:lvl1pPr algn="ctr">
              <a:lnSpc>
                <a:spcPct val="100000"/>
              </a:lnSpc>
              <a:defRPr sz="3600" b="1">
                <a:solidFill>
                  <a:schemeClr val="bg1"/>
                </a:solidFill>
              </a:defRPr>
            </a:lvl1pPr>
          </a:lstStyle>
          <a:p>
            <a:r>
              <a:rPr lang="en-US"/>
              <a:t>Click to Edit Closing Text</a:t>
            </a:r>
          </a:p>
        </p:txBody>
      </p:sp>
      <p:sp>
        <p:nvSpPr>
          <p:cNvPr id="5" name="Rectangle 4">
            <a:extLst>
              <a:ext uri="{FF2B5EF4-FFF2-40B4-BE49-F238E27FC236}">
                <a16:creationId xmlns:a16="http://schemas.microsoft.com/office/drawing/2014/main" id="{3EA50A83-403E-446C-9CC9-7EA14F4704FB}"/>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1239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2F16AF-250E-42FA-8B0B-45D6248282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5A462DFD-1DE0-45D9-A60C-862D14DCCCF1}"/>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48E7F2C-D7F8-4184-82BF-C7CDC09CC0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a:t>IRIDIUM PROPRIETARY BUSINESS INFORMATION</a:t>
            </a:r>
            <a:endParaRPr lang="en-US">
              <a:solidFill>
                <a:schemeClr val="tx1"/>
              </a:solidFill>
            </a:endParaRPr>
          </a:p>
        </p:txBody>
      </p:sp>
    </p:spTree>
    <p:extLst>
      <p:ext uri="{BB962C8B-B14F-4D97-AF65-F5344CB8AC3E}">
        <p14:creationId xmlns:p14="http://schemas.microsoft.com/office/powerpoint/2010/main" val="514991163"/>
      </p:ext>
    </p:extLst>
  </p:cSld>
  <p:clrMap bg1="lt1" tx1="dk1" bg2="lt2" tx2="dk2" accent1="accent1" accent2="accent2" accent3="accent3" accent4="accent4" accent5="accent5" accent6="accent6" hlink="hlink" folHlink="folHlink"/>
  <p:sldLayoutIdLst>
    <p:sldLayoutId id="2147483679" r:id="rId1"/>
    <p:sldLayoutId id="2147483677" r:id="rId2"/>
    <p:sldLayoutId id="2147483678" r:id="rId3"/>
    <p:sldLayoutId id="2147483675" r:id="rId4"/>
    <p:sldLayoutId id="2147483652" r:id="rId5"/>
    <p:sldLayoutId id="2147483653" r:id="rId6"/>
    <p:sldLayoutId id="2147483654" r:id="rId7"/>
    <p:sldLayoutId id="2147483676" r:id="rId8"/>
    <p:sldLayoutId id="2147483658" r:id="rId9"/>
    <p:sldLayoutId id="2147483681" r:id="rId10"/>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2F16AF-250E-42FA-8B0B-45D6248282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5A462DFD-1DE0-45D9-A60C-862D14DCCCF1}"/>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48E7F2C-D7F8-4184-82BF-C7CDC09CC0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r>
              <a:rPr lang="en-US"/>
              <a:t>IRIDIUM PROPRIETARY BUSINESS INFORMATION</a:t>
            </a:r>
            <a:endParaRPr lang="en-US">
              <a:solidFill>
                <a:schemeClr val="bg1"/>
              </a:solidFill>
            </a:endParaRPr>
          </a:p>
        </p:txBody>
      </p:sp>
    </p:spTree>
    <p:extLst>
      <p:ext uri="{BB962C8B-B14F-4D97-AF65-F5344CB8AC3E}">
        <p14:creationId xmlns:p14="http://schemas.microsoft.com/office/powerpoint/2010/main" val="6021847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Lst>
  <p:hf hdr="0" dt="0"/>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System Font Regular"/>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01BD1-E6B7-4C40-83DD-E563F52112D7}"/>
              </a:ext>
            </a:extLst>
          </p:cNvPr>
          <p:cNvSpPr>
            <a:spLocks noGrp="1"/>
          </p:cNvSpPr>
          <p:nvPr>
            <p:ph type="ctrTitle"/>
          </p:nvPr>
        </p:nvSpPr>
        <p:spPr>
          <a:xfrm>
            <a:off x="312084" y="1619067"/>
            <a:ext cx="5886698" cy="1262356"/>
          </a:xfrm>
        </p:spPr>
        <p:txBody>
          <a:bodyPr>
            <a:normAutofit/>
          </a:bodyPr>
          <a:lstStyle/>
          <a:p>
            <a:pPr marL="1353185" marR="0" indent="-1353185">
              <a:lnSpc>
                <a:spcPct val="107000"/>
              </a:lnSpc>
              <a:spcBef>
                <a:spcPts val="0"/>
              </a:spcBef>
              <a:spcAft>
                <a:spcPts val="300"/>
              </a:spcAft>
              <a:tabLst>
                <a:tab pos="1350645" algn="l"/>
              </a:tabLst>
            </a:pPr>
            <a:r>
              <a:rPr lang="en-GB" sz="3200" b="0" dirty="0">
                <a:effectLst/>
                <a:latin typeface="Arial" panose="020B0604020202020204" pitchFamily="34" charset="0"/>
                <a:ea typeface="Batang" panose="02030600000101010101" pitchFamily="18" charset="-127"/>
                <a:cs typeface="Arial" panose="020B0604020202020204" pitchFamily="34" charset="0"/>
              </a:rPr>
              <a:t>Title: </a:t>
            </a:r>
            <a:r>
              <a:rPr lang="en-GB" sz="3200" b="0" dirty="0">
                <a:latin typeface="Arial" panose="020B0604020202020204" pitchFamily="34" charset="0"/>
                <a:ea typeface="Batang" panose="02030600000101010101" pitchFamily="18" charset="-127"/>
                <a:cs typeface="Arial" panose="020B0604020202020204" pitchFamily="34" charset="0"/>
              </a:rPr>
              <a:t> A</a:t>
            </a:r>
            <a:r>
              <a:rPr lang="en-US" sz="3200" b="0" dirty="0" err="1">
                <a:effectLst/>
                <a:latin typeface="Arial" panose="020B0604020202020204" pitchFamily="34" charset="0"/>
                <a:ea typeface="Batang" panose="02030600000101010101" pitchFamily="18" charset="-127"/>
                <a:cs typeface="Arial" panose="020B0604020202020204" pitchFamily="34" charset="0"/>
              </a:rPr>
              <a:t>ddition</a:t>
            </a:r>
            <a:r>
              <a:rPr lang="en-US" sz="3200" b="0" dirty="0">
                <a:effectLst/>
                <a:latin typeface="Arial" panose="020B0604020202020204" pitchFamily="34" charset="0"/>
                <a:ea typeface="Batang" panose="02030600000101010101" pitchFamily="18" charset="-127"/>
                <a:cs typeface="Arial" panose="020B0604020202020204" pitchFamily="34" charset="0"/>
              </a:rPr>
              <a:t> of new MSS for NTN NB-IoT  </a:t>
            </a:r>
            <a:endParaRPr lang="en-US" sz="3200" b="0" dirty="0"/>
          </a:p>
        </p:txBody>
      </p:sp>
      <p:sp>
        <p:nvSpPr>
          <p:cNvPr id="3" name="Subtitle 2">
            <a:extLst>
              <a:ext uri="{FF2B5EF4-FFF2-40B4-BE49-F238E27FC236}">
                <a16:creationId xmlns:a16="http://schemas.microsoft.com/office/drawing/2014/main" id="{377370A6-53C9-D04D-8F82-60251AA5DC53}"/>
              </a:ext>
            </a:extLst>
          </p:cNvPr>
          <p:cNvSpPr>
            <a:spLocks noGrp="1"/>
          </p:cNvSpPr>
          <p:nvPr>
            <p:ph type="subTitle" idx="1"/>
          </p:nvPr>
        </p:nvSpPr>
        <p:spPr>
          <a:xfrm>
            <a:off x="312083" y="4154932"/>
            <a:ext cx="6928688" cy="1655762"/>
          </a:xfrm>
        </p:spPr>
        <p:txBody>
          <a:bodyPr/>
          <a:lstStyle/>
          <a:p>
            <a:pPr marL="1353185" marR="0" indent="-1353185" algn="just">
              <a:lnSpc>
                <a:spcPct val="107000"/>
              </a:lnSpc>
              <a:spcBef>
                <a:spcPts val="0"/>
              </a:spcBef>
              <a:spcAft>
                <a:spcPts val="300"/>
              </a:spcAft>
              <a:tabLst>
                <a:tab pos="1350645" algn="l"/>
              </a:tabLst>
            </a:pPr>
            <a:r>
              <a:rPr lang="en-GB" sz="1800" b="1">
                <a:effectLst/>
                <a:latin typeface="Arial" panose="020B0604020202020204" pitchFamily="34" charset="0"/>
                <a:ea typeface="Batang" panose="02030600000101010101" pitchFamily="18" charset="-127"/>
                <a:cs typeface="Arial" panose="020B0604020202020204" pitchFamily="34" charset="0"/>
              </a:rPr>
              <a:t>Source:			Iridium Satellite, LLC</a:t>
            </a:r>
            <a:endParaRPr lang="en-US" sz="180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US" sz="1800" b="1">
                <a:effectLst/>
                <a:latin typeface="Arial" panose="020B0604020202020204" pitchFamily="34" charset="0"/>
                <a:ea typeface="Batang" panose="02030600000101010101" pitchFamily="18" charset="-127"/>
                <a:cs typeface="Arial" panose="020B0604020202020204" pitchFamily="34" charset="0"/>
              </a:rPr>
              <a:t>Type:		       Discussion</a:t>
            </a:r>
            <a:endParaRPr lang="en-US" sz="180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GB" sz="1800" b="1">
                <a:effectLst/>
                <a:latin typeface="Arial" panose="020B0604020202020204" pitchFamily="34" charset="0"/>
                <a:ea typeface="Batang" panose="02030600000101010101" pitchFamily="18" charset="-127"/>
                <a:cs typeface="Arial" panose="020B0604020202020204" pitchFamily="34" charset="0"/>
              </a:rPr>
              <a:t>Document for:	Information</a:t>
            </a:r>
            <a:endParaRPr lang="en-US" sz="180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GB" sz="1800" b="1">
                <a:effectLst/>
                <a:latin typeface="Arial" panose="020B0604020202020204" pitchFamily="34" charset="0"/>
                <a:ea typeface="Batang" panose="02030600000101010101" pitchFamily="18" charset="-127"/>
                <a:cs typeface="Arial" panose="020B0604020202020204" pitchFamily="34" charset="0"/>
              </a:rPr>
              <a:t>Agenda Item:	15</a:t>
            </a:r>
            <a:endParaRPr lang="en-US" sz="180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GB" sz="1800" b="1">
                <a:effectLst/>
                <a:latin typeface="Arial" panose="020B0604020202020204" pitchFamily="34" charset="0"/>
                <a:ea typeface="Batang" panose="02030600000101010101" pitchFamily="18" charset="-127"/>
                <a:cs typeface="Arial" panose="020B0604020202020204" pitchFamily="34" charset="0"/>
              </a:rPr>
              <a:t>Release:			Rel-19</a:t>
            </a:r>
          </a:p>
        </p:txBody>
      </p:sp>
      <p:sp>
        <p:nvSpPr>
          <p:cNvPr id="4" name="Subtitle 2">
            <a:extLst>
              <a:ext uri="{FF2B5EF4-FFF2-40B4-BE49-F238E27FC236}">
                <a16:creationId xmlns:a16="http://schemas.microsoft.com/office/drawing/2014/main" id="{5C48EED2-70F3-8E5E-0FDF-B276E84903E8}"/>
              </a:ext>
            </a:extLst>
          </p:cNvPr>
          <p:cNvSpPr txBox="1">
            <a:spLocks/>
          </p:cNvSpPr>
          <p:nvPr/>
        </p:nvSpPr>
        <p:spPr>
          <a:xfrm>
            <a:off x="404232" y="3148441"/>
            <a:ext cx="4029545" cy="92263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b="0" kern="1200">
                <a:solidFill>
                  <a:schemeClr val="tx1"/>
                </a:solidFill>
                <a:latin typeface="+mn-lt"/>
                <a:ea typeface="+mn-ea"/>
                <a:cs typeface="+mn-cs"/>
              </a:defRPr>
            </a:lvl1pPr>
            <a:lvl2pPr marL="457200" indent="0" algn="ctr" defTabSz="914400" rtl="0" eaLnBrk="1" latinLnBrk="0" hangingPunct="1">
              <a:lnSpc>
                <a:spcPct val="90000"/>
              </a:lnSpc>
              <a:spcBef>
                <a:spcPts val="500"/>
              </a:spcBef>
              <a:buClr>
                <a:schemeClr val="accent1"/>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Clr>
                <a:schemeClr val="accent1"/>
              </a:buClr>
              <a:buFont typeface="System Font Regular"/>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353185" indent="-1353185">
              <a:lnSpc>
                <a:spcPct val="107000"/>
              </a:lnSpc>
              <a:spcAft>
                <a:spcPts val="300"/>
              </a:spcAft>
              <a:tabLst>
                <a:tab pos="1350645" algn="l"/>
              </a:tabLst>
            </a:pPr>
            <a:r>
              <a:rPr lang="en-US" sz="1800"/>
              <a:t>3GPP TSG-RAN Meeting RAN4#110</a:t>
            </a:r>
          </a:p>
          <a:p>
            <a:pPr marL="1353185" indent="-1353185">
              <a:lnSpc>
                <a:spcPct val="107000"/>
              </a:lnSpc>
              <a:spcAft>
                <a:spcPts val="300"/>
              </a:spcAft>
              <a:tabLst>
                <a:tab pos="1350645" algn="l"/>
              </a:tabLst>
            </a:pPr>
            <a:r>
              <a:rPr lang="en-US" sz="1800"/>
              <a:t>Athens, Greece, February 2024</a:t>
            </a:r>
            <a:endParaRPr lang="en-GB" sz="1800" b="1">
              <a:latin typeface="Arial" panose="020B0604020202020204" pitchFamily="34" charset="0"/>
              <a:ea typeface="Batang" panose="02030600000101010101" pitchFamily="18" charset="-127"/>
              <a:cs typeface="Arial" panose="020B0604020202020204" pitchFamily="34" charset="0"/>
            </a:endParaRPr>
          </a:p>
        </p:txBody>
      </p:sp>
    </p:spTree>
    <p:extLst>
      <p:ext uri="{BB962C8B-B14F-4D97-AF65-F5344CB8AC3E}">
        <p14:creationId xmlns:p14="http://schemas.microsoft.com/office/powerpoint/2010/main" val="2244189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07A12-38ED-2DA2-E2D7-51884D20D811}"/>
              </a:ext>
            </a:extLst>
          </p:cNvPr>
          <p:cNvSpPr>
            <a:spLocks noGrp="1"/>
          </p:cNvSpPr>
          <p:nvPr>
            <p:ph type="title"/>
          </p:nvPr>
        </p:nvSpPr>
        <p:spPr/>
        <p:txBody>
          <a:bodyPr/>
          <a:lstStyle/>
          <a:p>
            <a:r>
              <a:rPr lang="en-US"/>
              <a:t>Conclusion</a:t>
            </a:r>
          </a:p>
        </p:txBody>
      </p:sp>
      <p:sp>
        <p:nvSpPr>
          <p:cNvPr id="3" name="Content Placeholder 2">
            <a:extLst>
              <a:ext uri="{FF2B5EF4-FFF2-40B4-BE49-F238E27FC236}">
                <a16:creationId xmlns:a16="http://schemas.microsoft.com/office/drawing/2014/main" id="{5825CB56-5A7A-9A89-D196-D236A0670818}"/>
              </a:ext>
            </a:extLst>
          </p:cNvPr>
          <p:cNvSpPr>
            <a:spLocks noGrp="1"/>
          </p:cNvSpPr>
          <p:nvPr>
            <p:ph idx="1"/>
          </p:nvPr>
        </p:nvSpPr>
        <p:spPr/>
        <p:txBody>
          <a:bodyPr/>
          <a:lstStyle/>
          <a:p>
            <a:pPr marL="0" marR="0" hangingPunct="0">
              <a:lnSpc>
                <a:spcPct val="100000"/>
              </a:lnSpc>
              <a:spcBef>
                <a:spcPts val="0"/>
              </a:spcBef>
              <a:spcAft>
                <a:spcPts val="900"/>
              </a:spcAft>
            </a:pPr>
            <a:r>
              <a:rPr lang="en-GB" sz="1800">
                <a:effectLst/>
                <a:ea typeface="Times New Roman" panose="02020603050405020304" pitchFamily="18" charset="0"/>
              </a:rPr>
              <a:t>We propose the inclusion of a work item (possibly including a study phase) in the Release 19 work plan to:</a:t>
            </a:r>
            <a:endParaRPr lang="en-US" sz="1800">
              <a:effectLst/>
              <a:ea typeface="Times New Roman" panose="02020603050405020304" pitchFamily="18" charset="0"/>
            </a:endParaRPr>
          </a:p>
          <a:p>
            <a:pPr marL="457200" marR="0" hangingPunct="0">
              <a:lnSpc>
                <a:spcPct val="100000"/>
              </a:lnSpc>
              <a:spcBef>
                <a:spcPts val="0"/>
              </a:spcBef>
              <a:spcAft>
                <a:spcPts val="900"/>
              </a:spcAft>
            </a:pPr>
            <a:r>
              <a:rPr lang="en-GB" sz="1800" b="1">
                <a:effectLst/>
                <a:ea typeface="Times New Roman" panose="02020603050405020304" pitchFamily="18" charset="0"/>
              </a:rPr>
              <a:t>Proposal 1: </a:t>
            </a:r>
            <a:r>
              <a:rPr lang="en-GB" sz="1800">
                <a:effectLst/>
                <a:ea typeface="Times New Roman" panose="02020603050405020304" pitchFamily="18" charset="0"/>
              </a:rPr>
              <a:t>RAN to consider as part of its Rel-19 work plan, the definition of a new band for NTN NB-IoT, i.e. [1616 – 1626.5 MHz] which is allocated by ITU to Mobile Satellite Services for both earth-space and space-earth in all three regions.</a:t>
            </a:r>
            <a:endParaRPr lang="en-US" sz="1800">
              <a:effectLst/>
              <a:ea typeface="Times New Roman" panose="02020603050405020304" pitchFamily="18" charset="0"/>
            </a:endParaRPr>
          </a:p>
          <a:p>
            <a:pPr marL="457200" marR="0" hangingPunct="0">
              <a:lnSpc>
                <a:spcPct val="100000"/>
              </a:lnSpc>
              <a:spcBef>
                <a:spcPts val="0"/>
              </a:spcBef>
              <a:spcAft>
                <a:spcPts val="900"/>
              </a:spcAft>
            </a:pPr>
            <a:r>
              <a:rPr lang="en-GB" sz="1800" b="1">
                <a:effectLst/>
                <a:ea typeface="Times New Roman" panose="02020603050405020304" pitchFamily="18" charset="0"/>
              </a:rPr>
              <a:t>Proposal 2: </a:t>
            </a:r>
            <a:r>
              <a:rPr lang="en-GB" sz="1800">
                <a:effectLst/>
                <a:ea typeface="Times New Roman" panose="02020603050405020304" pitchFamily="18" charset="0"/>
              </a:rPr>
              <a:t>For the definition of this new band, Class 3 user equipment and NTN enabled NB-IoT radio interface with Cat NB1, NB2 and M1 should be considered.</a:t>
            </a:r>
            <a:endParaRPr lang="en-GB" sz="1800">
              <a:ea typeface="Times New Roman" panose="02020603050405020304" pitchFamily="18" charset="0"/>
            </a:endParaRPr>
          </a:p>
          <a:p>
            <a:pPr marL="457200" marR="0" hangingPunct="0">
              <a:lnSpc>
                <a:spcPct val="100000"/>
              </a:lnSpc>
              <a:spcBef>
                <a:spcPts val="0"/>
              </a:spcBef>
              <a:spcAft>
                <a:spcPts val="900"/>
              </a:spcAft>
            </a:pPr>
            <a:endParaRPr lang="en-US" sz="1800">
              <a:effectLst/>
              <a:ea typeface="Times New Roman" panose="02020603050405020304" pitchFamily="18" charset="0"/>
            </a:endParaRPr>
          </a:p>
          <a:p>
            <a:pPr>
              <a:lnSpc>
                <a:spcPct val="100000"/>
              </a:lnSpc>
            </a:pPr>
            <a:endParaRPr lang="en-US"/>
          </a:p>
        </p:txBody>
      </p:sp>
      <p:sp>
        <p:nvSpPr>
          <p:cNvPr id="4" name="Footer Placeholder 3">
            <a:extLst>
              <a:ext uri="{FF2B5EF4-FFF2-40B4-BE49-F238E27FC236}">
                <a16:creationId xmlns:a16="http://schemas.microsoft.com/office/drawing/2014/main" id="{0628F369-6CD7-4DDF-88B6-41A96047AD21}"/>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F3DAB8E7-E54B-588B-226F-2453B45DE6B5}"/>
              </a:ext>
            </a:extLst>
          </p:cNvPr>
          <p:cNvSpPr>
            <a:spLocks noGrp="1"/>
          </p:cNvSpPr>
          <p:nvPr>
            <p:ph type="sldNum" sz="quarter" idx="12"/>
          </p:nvPr>
        </p:nvSpPr>
        <p:spPr/>
        <p:txBody>
          <a:bodyPr/>
          <a:lstStyle/>
          <a:p>
            <a:fld id="{B1019862-05A2-6842-A5FD-3894660EF752}" type="slidenum">
              <a:rPr lang="en-US" smtClean="0"/>
              <a:pPr/>
              <a:t>10</a:t>
            </a:fld>
            <a:endParaRPr lang="en-US"/>
          </a:p>
        </p:txBody>
      </p:sp>
    </p:spTree>
    <p:extLst>
      <p:ext uri="{BB962C8B-B14F-4D97-AF65-F5344CB8AC3E}">
        <p14:creationId xmlns:p14="http://schemas.microsoft.com/office/powerpoint/2010/main" val="1766354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7079D-6CA1-8F54-9617-D773153B4435}"/>
              </a:ext>
            </a:extLst>
          </p:cNvPr>
          <p:cNvSpPr>
            <a:spLocks noGrp="1"/>
          </p:cNvSpPr>
          <p:nvPr>
            <p:ph type="title"/>
          </p:nvPr>
        </p:nvSpPr>
        <p:spPr/>
        <p:txBody>
          <a:bodyPr/>
          <a:lstStyle/>
          <a:p>
            <a:r>
              <a:rPr lang="en-US"/>
              <a:t>Introduction</a:t>
            </a:r>
          </a:p>
        </p:txBody>
      </p:sp>
      <p:sp>
        <p:nvSpPr>
          <p:cNvPr id="3" name="Content Placeholder 2">
            <a:extLst>
              <a:ext uri="{FF2B5EF4-FFF2-40B4-BE49-F238E27FC236}">
                <a16:creationId xmlns:a16="http://schemas.microsoft.com/office/drawing/2014/main" id="{55B117B4-3158-A9CB-1625-2147DA9E2917}"/>
              </a:ext>
            </a:extLst>
          </p:cNvPr>
          <p:cNvSpPr>
            <a:spLocks noGrp="1"/>
          </p:cNvSpPr>
          <p:nvPr>
            <p:ph idx="1"/>
          </p:nvPr>
        </p:nvSpPr>
        <p:spPr>
          <a:xfrm>
            <a:off x="568416" y="1123156"/>
            <a:ext cx="6610175" cy="5250581"/>
          </a:xfrm>
        </p:spPr>
        <p:txBody>
          <a:bodyPr/>
          <a:lstStyle/>
          <a:p>
            <a:pPr marL="342900" indent="-342900">
              <a:lnSpc>
                <a:spcPct val="100000"/>
              </a:lnSpc>
              <a:buFont typeface="Wingdings" panose="05000000000000000000" pitchFamily="2" charset="2"/>
              <a:buChar char="§"/>
            </a:pPr>
            <a:r>
              <a:rPr lang="en-US"/>
              <a:t>Iridium operates and 66 Satellites constellation in Low Earth Orbit</a:t>
            </a:r>
          </a:p>
          <a:p>
            <a:pPr marL="342900" indent="-342900">
              <a:lnSpc>
                <a:spcPct val="100000"/>
              </a:lnSpc>
              <a:buFont typeface="Wingdings" panose="05000000000000000000" pitchFamily="2" charset="2"/>
              <a:buChar char="§"/>
            </a:pPr>
            <a:r>
              <a:rPr lang="en-GB" sz="2000">
                <a:effectLst/>
                <a:ea typeface="Calibri" panose="020F0502020204030204" pitchFamily="34" charset="0"/>
              </a:rPr>
              <a:t>The 66 satellites are evenly distributed in six orbital planes with an 86.4</a:t>
            </a:r>
            <a:r>
              <a:rPr lang="en-US" sz="2000">
                <a:effectLst/>
                <a:ea typeface="Calibri" panose="020F0502020204030204" pitchFamily="34" charset="0"/>
                <a:sym typeface="Symbol" panose="05050102010706020507" pitchFamily="18" charset="2"/>
              </a:rPr>
              <a:t></a:t>
            </a:r>
            <a:r>
              <a:rPr lang="en-GB" sz="2000">
                <a:effectLst/>
                <a:ea typeface="Calibri" panose="020F0502020204030204" pitchFamily="34" charset="0"/>
              </a:rPr>
              <a:t> inclination.</a:t>
            </a:r>
            <a:endParaRPr lang="en-US"/>
          </a:p>
          <a:p>
            <a:pPr marL="342900" indent="-342900">
              <a:lnSpc>
                <a:spcPct val="100000"/>
              </a:lnSpc>
              <a:buFont typeface="Wingdings" panose="05000000000000000000" pitchFamily="2" charset="2"/>
              <a:buChar char="§"/>
            </a:pPr>
            <a:r>
              <a:rPr lang="en-US"/>
              <a:t>100% Global Coverage</a:t>
            </a:r>
          </a:p>
          <a:p>
            <a:pPr marL="342900" indent="-342900">
              <a:lnSpc>
                <a:spcPct val="100000"/>
              </a:lnSpc>
              <a:buFont typeface="Wingdings" panose="05000000000000000000" pitchFamily="2" charset="2"/>
              <a:buChar char="§"/>
            </a:pPr>
            <a:r>
              <a:rPr lang="en-GB"/>
              <a:t>L-band to MSS using small form-factor terminals for M2M and personal communications applications</a:t>
            </a:r>
          </a:p>
          <a:p>
            <a:pPr marL="342900" indent="-342900">
              <a:lnSpc>
                <a:spcPct val="100000"/>
              </a:lnSpc>
              <a:buFont typeface="Wingdings" panose="05000000000000000000" pitchFamily="2" charset="2"/>
              <a:buChar char="§"/>
            </a:pPr>
            <a:r>
              <a:rPr lang="en-GB"/>
              <a:t>MSS L-band spectrum (1616-1626.5 MHz)</a:t>
            </a:r>
          </a:p>
          <a:p>
            <a:pPr marL="342900" indent="-342900">
              <a:lnSpc>
                <a:spcPct val="100000"/>
              </a:lnSpc>
              <a:buFont typeface="Wingdings" panose="05000000000000000000" pitchFamily="2" charset="2"/>
              <a:buChar char="§"/>
            </a:pPr>
            <a:r>
              <a:rPr lang="en-GB"/>
              <a:t>Supports small form-factor terminals for M2M and personal communications applications</a:t>
            </a:r>
          </a:p>
          <a:p>
            <a:pPr marL="342900" indent="-342900">
              <a:lnSpc>
                <a:spcPct val="100000"/>
              </a:lnSpc>
              <a:buFont typeface="Wingdings" panose="05000000000000000000" pitchFamily="2" charset="2"/>
              <a:buChar char="§"/>
            </a:pPr>
            <a:endParaRPr lang="en-GB"/>
          </a:p>
        </p:txBody>
      </p:sp>
      <p:sp>
        <p:nvSpPr>
          <p:cNvPr id="4" name="Footer Placeholder 3">
            <a:extLst>
              <a:ext uri="{FF2B5EF4-FFF2-40B4-BE49-F238E27FC236}">
                <a16:creationId xmlns:a16="http://schemas.microsoft.com/office/drawing/2014/main" id="{13A3506E-F87B-203C-FF39-45553ECDE23C}"/>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1FD52EA2-0655-5953-1EFB-E0E9C724CE5D}"/>
              </a:ext>
            </a:extLst>
          </p:cNvPr>
          <p:cNvSpPr>
            <a:spLocks noGrp="1"/>
          </p:cNvSpPr>
          <p:nvPr>
            <p:ph type="sldNum" sz="quarter" idx="12"/>
          </p:nvPr>
        </p:nvSpPr>
        <p:spPr/>
        <p:txBody>
          <a:bodyPr/>
          <a:lstStyle/>
          <a:p>
            <a:fld id="{B1019862-05A2-6842-A5FD-3894660EF752}" type="slidenum">
              <a:rPr lang="en-US" smtClean="0"/>
              <a:pPr/>
              <a:t>2</a:t>
            </a:fld>
            <a:endParaRPr lang="en-US"/>
          </a:p>
        </p:txBody>
      </p:sp>
      <p:pic>
        <p:nvPicPr>
          <p:cNvPr id="11" name="Picture 10">
            <a:extLst>
              <a:ext uri="{FF2B5EF4-FFF2-40B4-BE49-F238E27FC236}">
                <a16:creationId xmlns:a16="http://schemas.microsoft.com/office/drawing/2014/main" id="{2B0C63E5-C255-B79B-9588-3608E855BDE5}"/>
              </a:ext>
            </a:extLst>
          </p:cNvPr>
          <p:cNvPicPr>
            <a:picLocks noChangeAspect="1"/>
          </p:cNvPicPr>
          <p:nvPr/>
        </p:nvPicPr>
        <p:blipFill>
          <a:blip r:embed="rId2"/>
          <a:stretch>
            <a:fillRect/>
          </a:stretch>
        </p:blipFill>
        <p:spPr>
          <a:xfrm>
            <a:off x="7314348" y="1275660"/>
            <a:ext cx="4144835" cy="4133542"/>
          </a:xfrm>
          <a:prstGeom prst="rect">
            <a:avLst/>
          </a:prstGeom>
        </p:spPr>
      </p:pic>
    </p:spTree>
    <p:extLst>
      <p:ext uri="{BB962C8B-B14F-4D97-AF65-F5344CB8AC3E}">
        <p14:creationId xmlns:p14="http://schemas.microsoft.com/office/powerpoint/2010/main" val="4182331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1ADBC-CF00-987B-1D81-F6AA263C7969}"/>
              </a:ext>
            </a:extLst>
          </p:cNvPr>
          <p:cNvSpPr>
            <a:spLocks noGrp="1"/>
          </p:cNvSpPr>
          <p:nvPr>
            <p:ph type="title"/>
          </p:nvPr>
        </p:nvSpPr>
        <p:spPr/>
        <p:txBody>
          <a:bodyPr/>
          <a:lstStyle/>
          <a:p>
            <a:r>
              <a:rPr lang="en-US"/>
              <a:t>New E-UTRA NTN Band </a:t>
            </a:r>
          </a:p>
        </p:txBody>
      </p:sp>
      <p:sp>
        <p:nvSpPr>
          <p:cNvPr id="3" name="Content Placeholder 2">
            <a:extLst>
              <a:ext uri="{FF2B5EF4-FFF2-40B4-BE49-F238E27FC236}">
                <a16:creationId xmlns:a16="http://schemas.microsoft.com/office/drawing/2014/main" id="{76CB556B-F076-EED8-B09A-618D49E665C3}"/>
              </a:ext>
            </a:extLst>
          </p:cNvPr>
          <p:cNvSpPr>
            <a:spLocks noGrp="1"/>
          </p:cNvSpPr>
          <p:nvPr>
            <p:ph idx="1"/>
          </p:nvPr>
        </p:nvSpPr>
        <p:spPr>
          <a:xfrm>
            <a:off x="626166" y="1169088"/>
            <a:ext cx="10672280" cy="5274838"/>
          </a:xfrm>
        </p:spPr>
        <p:txBody>
          <a:bodyPr vert="horz" lIns="91440" tIns="45720" rIns="91440" bIns="45720" rtlCol="0">
            <a:noAutofit/>
          </a:bodyPr>
          <a:lstStyle/>
          <a:p>
            <a:pPr hangingPunct="0">
              <a:lnSpc>
                <a:spcPct val="100000"/>
              </a:lnSpc>
              <a:spcBef>
                <a:spcPts val="0"/>
              </a:spcBef>
              <a:spcAft>
                <a:spcPts val="900"/>
              </a:spcAft>
            </a:pPr>
            <a:r>
              <a:rPr lang="en-GB">
                <a:ea typeface="Times New Roman" panose="02020603050405020304" pitchFamily="18" charset="0"/>
              </a:rPr>
              <a:t>The a</a:t>
            </a:r>
            <a:r>
              <a:rPr lang="en-GB">
                <a:effectLst/>
                <a:ea typeface="Times New Roman" panose="02020603050405020304" pitchFamily="18" charset="0"/>
              </a:rPr>
              <a:t>im to </a:t>
            </a:r>
            <a:r>
              <a:rPr lang="en-GB" u="sng">
                <a:effectLst/>
                <a:ea typeface="Times New Roman" panose="02020603050405020304" pitchFamily="18" charset="0"/>
              </a:rPr>
              <a:t>create a RAN4 led Rel-19 work item </a:t>
            </a:r>
            <a:r>
              <a:rPr lang="en-GB">
                <a:effectLst/>
                <a:ea typeface="Times New Roman" panose="02020603050405020304" pitchFamily="18" charset="0"/>
              </a:rPr>
              <a:t>for a new E-UTRA NTN band for Cat NB1, NB2 and M1 addressing class 3 UE and applicable to all ITU regions</a:t>
            </a:r>
            <a:endParaRPr lang="en-US">
              <a:effectLst/>
              <a:ea typeface="Times New Roman" panose="02020603050405020304" pitchFamily="18" charset="0"/>
            </a:endParaRPr>
          </a:p>
          <a:p>
            <a:pPr marL="285750" indent="-285750" hangingPunct="0">
              <a:lnSpc>
                <a:spcPct val="100000"/>
              </a:lnSpc>
              <a:spcBef>
                <a:spcPts val="0"/>
              </a:spcBef>
              <a:spcAft>
                <a:spcPts val="900"/>
              </a:spcAft>
              <a:buFont typeface="Wingdings" panose="05000000000000000000" pitchFamily="2" charset="2"/>
              <a:buChar char="§"/>
            </a:pPr>
            <a:r>
              <a:rPr lang="en-GB">
                <a:effectLst/>
                <a:ea typeface="Times New Roman" panose="02020603050405020304" pitchFamily="18" charset="0"/>
              </a:rPr>
              <a:t>This new </a:t>
            </a:r>
            <a:r>
              <a:rPr lang="en-GB"/>
              <a:t>band</a:t>
            </a:r>
            <a:r>
              <a:rPr lang="en-GB">
                <a:effectLst/>
                <a:ea typeface="Times New Roman" panose="02020603050405020304" pitchFamily="18" charset="0"/>
              </a:rPr>
              <a:t> [1616-1626.5 MHz] is currently licensed for operating Iridium’s constellation for both uplink and downlink as depicted in the table below: </a:t>
            </a:r>
          </a:p>
          <a:p>
            <a:pPr algn="ctr" hangingPunct="0">
              <a:lnSpc>
                <a:spcPct val="100000"/>
              </a:lnSpc>
              <a:spcBef>
                <a:spcPts val="1800"/>
              </a:spcBef>
              <a:spcAft>
                <a:spcPts val="900"/>
              </a:spcAft>
            </a:pPr>
            <a:r>
              <a:rPr lang="fr-FR"/>
              <a:t>Table 1 </a:t>
            </a:r>
            <a:r>
              <a:rPr lang="fr-FR" err="1"/>
              <a:t>Proposed</a:t>
            </a:r>
            <a:r>
              <a:rPr lang="fr-FR"/>
              <a:t> New Band for NTN </a:t>
            </a:r>
            <a:r>
              <a:rPr lang="fr-FR" err="1"/>
              <a:t>NB-IoT</a:t>
            </a:r>
            <a:endParaRPr lang="en-US"/>
          </a:p>
          <a:p>
            <a:pPr marR="0" hangingPunct="0">
              <a:lnSpc>
                <a:spcPct val="100000"/>
              </a:lnSpc>
              <a:spcBef>
                <a:spcPts val="0"/>
              </a:spcBef>
              <a:spcAft>
                <a:spcPts val="900"/>
              </a:spcAft>
            </a:pPr>
            <a:r>
              <a:rPr lang="en-GB">
                <a:effectLst/>
                <a:ea typeface="Times New Roman" panose="02020603050405020304" pitchFamily="18" charset="0"/>
              </a:rPr>
              <a:t>  </a:t>
            </a:r>
            <a:endParaRPr lang="en-US">
              <a:ea typeface="Times New Roman" panose="02020603050405020304" pitchFamily="18" charset="0"/>
            </a:endParaRPr>
          </a:p>
          <a:p>
            <a:pPr marL="285750" indent="-285750" hangingPunct="0">
              <a:lnSpc>
                <a:spcPct val="100000"/>
              </a:lnSpc>
              <a:spcBef>
                <a:spcPts val="0"/>
              </a:spcBef>
              <a:spcAft>
                <a:spcPts val="900"/>
              </a:spcAft>
              <a:buFont typeface="Wingdings" panose="05000000000000000000" pitchFamily="2" charset="2"/>
              <a:buChar char="§"/>
            </a:pPr>
            <a:endParaRPr lang="en-GB">
              <a:effectLst/>
              <a:ea typeface="Times New Roman" panose="02020603050405020304" pitchFamily="18" charset="0"/>
            </a:endParaRPr>
          </a:p>
          <a:p>
            <a:pPr marL="0" marR="0" hangingPunct="0">
              <a:lnSpc>
                <a:spcPct val="100000"/>
              </a:lnSpc>
              <a:spcBef>
                <a:spcPts val="0"/>
              </a:spcBef>
              <a:spcAft>
                <a:spcPts val="900"/>
              </a:spcAft>
            </a:pPr>
            <a:endParaRPr lang="en-US">
              <a:effectLst/>
              <a:ea typeface="Times New Roman" panose="02020603050405020304" pitchFamily="18" charset="0"/>
            </a:endParaRPr>
          </a:p>
          <a:p>
            <a:pPr marL="0" marR="0" hangingPunct="0">
              <a:lnSpc>
                <a:spcPct val="100000"/>
              </a:lnSpc>
              <a:spcBef>
                <a:spcPts val="0"/>
              </a:spcBef>
              <a:spcAft>
                <a:spcPts val="900"/>
              </a:spcAft>
            </a:pPr>
            <a:endParaRPr lang="en-US">
              <a:effectLst/>
              <a:ea typeface="Times New Roman" panose="02020603050405020304" pitchFamily="18" charset="0"/>
            </a:endParaRPr>
          </a:p>
        </p:txBody>
      </p:sp>
      <p:sp>
        <p:nvSpPr>
          <p:cNvPr id="4" name="Footer Placeholder 3">
            <a:extLst>
              <a:ext uri="{FF2B5EF4-FFF2-40B4-BE49-F238E27FC236}">
                <a16:creationId xmlns:a16="http://schemas.microsoft.com/office/drawing/2014/main" id="{52060651-1E20-9A4E-A571-E01FE42C8552}"/>
              </a:ext>
            </a:extLst>
          </p:cNvPr>
          <p:cNvSpPr>
            <a:spLocks noGrp="1"/>
          </p:cNvSpPr>
          <p:nvPr>
            <p:ph type="ftr" sz="quarter" idx="11"/>
          </p:nvPr>
        </p:nvSpPr>
        <p:spPr/>
        <p:txBody>
          <a:bodyPr/>
          <a:lstStyle/>
          <a:p>
            <a:r>
              <a:rPr lang="en-US"/>
              <a:t>R4-2400356 	Iridium Satellite LLC</a:t>
            </a:r>
          </a:p>
        </p:txBody>
      </p:sp>
      <p:sp>
        <p:nvSpPr>
          <p:cNvPr id="5" name="Slide Number Placeholder 4">
            <a:extLst>
              <a:ext uri="{FF2B5EF4-FFF2-40B4-BE49-F238E27FC236}">
                <a16:creationId xmlns:a16="http://schemas.microsoft.com/office/drawing/2014/main" id="{E7F95F61-C82A-EF05-034A-C29562F3DCFF}"/>
              </a:ext>
            </a:extLst>
          </p:cNvPr>
          <p:cNvSpPr>
            <a:spLocks noGrp="1"/>
          </p:cNvSpPr>
          <p:nvPr>
            <p:ph type="sldNum" sz="quarter" idx="12"/>
          </p:nvPr>
        </p:nvSpPr>
        <p:spPr/>
        <p:txBody>
          <a:bodyPr/>
          <a:lstStyle/>
          <a:p>
            <a:fld id="{B1019862-05A2-6842-A5FD-3894660EF752}" type="slidenum">
              <a:rPr lang="en-US" smtClean="0"/>
              <a:pPr/>
              <a:t>3</a:t>
            </a:fld>
            <a:endParaRPr lang="en-US"/>
          </a:p>
        </p:txBody>
      </p:sp>
      <p:graphicFrame>
        <p:nvGraphicFramePr>
          <p:cNvPr id="8" name="Table 7">
            <a:extLst>
              <a:ext uri="{FF2B5EF4-FFF2-40B4-BE49-F238E27FC236}">
                <a16:creationId xmlns:a16="http://schemas.microsoft.com/office/drawing/2014/main" id="{F6F3D469-0D37-D290-F411-874C84444399}"/>
              </a:ext>
            </a:extLst>
          </p:cNvPr>
          <p:cNvGraphicFramePr>
            <a:graphicFrameLocks noGrp="1"/>
          </p:cNvGraphicFramePr>
          <p:nvPr>
            <p:extLst>
              <p:ext uri="{D42A27DB-BD31-4B8C-83A1-F6EECF244321}">
                <p14:modId xmlns:p14="http://schemas.microsoft.com/office/powerpoint/2010/main" val="372454217"/>
              </p:ext>
            </p:extLst>
          </p:nvPr>
        </p:nvGraphicFramePr>
        <p:xfrm>
          <a:off x="1624427" y="3462174"/>
          <a:ext cx="8479607" cy="609600"/>
        </p:xfrm>
        <a:graphic>
          <a:graphicData uri="http://schemas.openxmlformats.org/drawingml/2006/table">
            <a:tbl>
              <a:tblPr firstRow="1" bandRow="1">
                <a:tableStyleId>{5940675A-B579-460E-94D1-54222C63F5DA}</a:tableStyleId>
              </a:tblPr>
              <a:tblGrid>
                <a:gridCol w="2548647">
                  <a:extLst>
                    <a:ext uri="{9D8B030D-6E8A-4147-A177-3AD203B41FA5}">
                      <a16:colId xmlns:a16="http://schemas.microsoft.com/office/drawing/2014/main" val="237741437"/>
                    </a:ext>
                  </a:extLst>
                </a:gridCol>
                <a:gridCol w="3104424">
                  <a:extLst>
                    <a:ext uri="{9D8B030D-6E8A-4147-A177-3AD203B41FA5}">
                      <a16:colId xmlns:a16="http://schemas.microsoft.com/office/drawing/2014/main" val="297154428"/>
                    </a:ext>
                  </a:extLst>
                </a:gridCol>
                <a:gridCol w="2826536">
                  <a:extLst>
                    <a:ext uri="{9D8B030D-6E8A-4147-A177-3AD203B41FA5}">
                      <a16:colId xmlns:a16="http://schemas.microsoft.com/office/drawing/2014/main" val="586560285"/>
                    </a:ext>
                  </a:extLst>
                </a:gridCol>
              </a:tblGrid>
              <a:tr h="279670">
                <a:tc rowSpan="2">
                  <a:txBody>
                    <a:bodyPr/>
                    <a:lstStyle/>
                    <a:p>
                      <a:pPr marL="0" marR="0" hangingPunct="0">
                        <a:lnSpc>
                          <a:spcPct val="115000"/>
                        </a:lnSpc>
                        <a:spcBef>
                          <a:spcPts val="0"/>
                        </a:spcBef>
                        <a:spcAft>
                          <a:spcPts val="1000"/>
                        </a:spcAft>
                      </a:pPr>
                      <a:r>
                        <a:rPr lang="en-GB" sz="1400" b="0" kern="1200">
                          <a:solidFill>
                            <a:schemeClr val="tx1"/>
                          </a:solidFill>
                          <a:effectLst/>
                          <a:latin typeface="Times New Roman" panose="02020603050405020304" pitchFamily="18" charset="0"/>
                          <a:cs typeface="+mn-cs"/>
                        </a:rPr>
                        <a:t>L band for Non GSO Space Segment</a:t>
                      </a:r>
                      <a:endParaRPr lang="en-GB" sz="1400" b="0" kern="120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nchor="ctr"/>
                </a:tc>
                <a:tc>
                  <a:txBody>
                    <a:bodyPr/>
                    <a:lstStyle/>
                    <a:p>
                      <a:pPr algn="ctr"/>
                      <a:r>
                        <a:rPr lang="en-GB" sz="1400" b="0" kern="1200">
                          <a:solidFill>
                            <a:schemeClr val="tx1"/>
                          </a:solidFill>
                          <a:effectLst/>
                          <a:latin typeface="Times New Roman" panose="02020603050405020304" pitchFamily="18" charset="0"/>
                          <a:cs typeface="+mn-cs"/>
                        </a:rPr>
                        <a:t>Downlink (Space to Earth)</a:t>
                      </a:r>
                      <a:endParaRPr lang="en-US" sz="1400" b="0" kern="1200">
                        <a:solidFill>
                          <a:schemeClr val="tx1"/>
                        </a:solidFill>
                        <a:effectLst/>
                        <a:latin typeface="Times New Roman" panose="02020603050405020304" pitchFamily="18" charset="0"/>
                        <a:cs typeface="+mn-cs"/>
                      </a:endParaRPr>
                    </a:p>
                  </a:txBody>
                  <a:tcPr/>
                </a:tc>
                <a:tc>
                  <a:txBody>
                    <a:bodyPr/>
                    <a:lstStyle/>
                    <a:p>
                      <a:pPr algn="ctr"/>
                      <a:r>
                        <a:rPr lang="en-GB" sz="1400" b="0" kern="1200">
                          <a:solidFill>
                            <a:schemeClr val="tx1"/>
                          </a:solidFill>
                          <a:effectLst/>
                          <a:latin typeface="Times New Roman" panose="02020603050405020304" pitchFamily="18" charset="0"/>
                          <a:cs typeface="+mn-cs"/>
                        </a:rPr>
                        <a:t>1616-1626.5 MHz</a:t>
                      </a:r>
                      <a:endParaRPr lang="en-US" sz="1400" b="0" kern="1200">
                        <a:solidFill>
                          <a:schemeClr val="tx1"/>
                        </a:solidFill>
                        <a:effectLst/>
                        <a:latin typeface="Times New Roman" panose="02020603050405020304" pitchFamily="18" charset="0"/>
                        <a:cs typeface="+mn-cs"/>
                      </a:endParaRPr>
                    </a:p>
                  </a:txBody>
                  <a:tcPr/>
                </a:tc>
                <a:extLst>
                  <a:ext uri="{0D108BD9-81ED-4DB2-BD59-A6C34878D82A}">
                    <a16:rowId xmlns:a16="http://schemas.microsoft.com/office/drawing/2014/main" val="2236026179"/>
                  </a:ext>
                </a:extLst>
              </a:tr>
              <a:tr h="279670">
                <a:tc vMerge="1">
                  <a:txBody>
                    <a:bodyPr/>
                    <a:lstStyle/>
                    <a:p>
                      <a:pPr marL="0" marR="0" hangingPunct="0">
                        <a:lnSpc>
                          <a:spcPct val="115000"/>
                        </a:lnSpc>
                        <a:spcBef>
                          <a:spcPts val="0"/>
                        </a:spcBef>
                        <a:spcAft>
                          <a:spcPts val="1000"/>
                        </a:spcAft>
                      </a:pPr>
                      <a:r>
                        <a:rPr lang="en-GB" sz="1100">
                          <a:effectLst/>
                          <a:latin typeface="Times New Roman" panose="02020603050405020304" pitchFamily="18" charset="0"/>
                          <a:ea typeface="Times New Roman" panose="02020603050405020304" pitchFamily="18" charset="0"/>
                        </a:rPr>
                        <a:t>L band for Non GSO Space Segment</a:t>
                      </a:r>
                      <a:endParaRPr lang="en-US"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400" b="0" kern="1200">
                          <a:solidFill>
                            <a:schemeClr val="tx1"/>
                          </a:solidFill>
                          <a:effectLst/>
                          <a:latin typeface="Times New Roman" panose="02020603050405020304" pitchFamily="18" charset="0"/>
                          <a:cs typeface="+mn-cs"/>
                        </a:rPr>
                        <a:t>Uplink (Earth to Space)</a:t>
                      </a:r>
                      <a:endParaRPr lang="en-US" sz="1400" b="0" kern="1200">
                        <a:solidFill>
                          <a:schemeClr val="tx1"/>
                        </a:solidFill>
                        <a:effectLst/>
                        <a:latin typeface="Times New Roman" panose="02020603050405020304" pitchFamily="18" charset="0"/>
                        <a:cs typeface="+mn-cs"/>
                      </a:endParaRPr>
                    </a:p>
                  </a:txBody>
                  <a:tcPr/>
                </a:tc>
                <a:tc>
                  <a:txBody>
                    <a:bodyPr/>
                    <a:lstStyle/>
                    <a:p>
                      <a:pPr marL="0" marR="0" algn="ctr" hangingPunct="0">
                        <a:lnSpc>
                          <a:spcPct val="115000"/>
                        </a:lnSpc>
                        <a:spcBef>
                          <a:spcPts val="0"/>
                        </a:spcBef>
                        <a:spcAft>
                          <a:spcPts val="1000"/>
                        </a:spcAft>
                      </a:pPr>
                      <a:r>
                        <a:rPr lang="en-GB" sz="1400" b="0" kern="1200">
                          <a:solidFill>
                            <a:schemeClr val="tx1"/>
                          </a:solidFill>
                          <a:effectLst/>
                          <a:latin typeface="Times New Roman" panose="02020603050405020304" pitchFamily="18" charset="0"/>
                          <a:cs typeface="+mn-cs"/>
                        </a:rPr>
                        <a:t>1616-1626.5 MHz</a:t>
                      </a:r>
                      <a:endParaRPr lang="en-US" sz="1400" b="0" kern="120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36750776"/>
                  </a:ext>
                </a:extLst>
              </a:tr>
            </a:tbl>
          </a:graphicData>
        </a:graphic>
      </p:graphicFrame>
    </p:spTree>
    <p:extLst>
      <p:ext uri="{BB962C8B-B14F-4D97-AF65-F5344CB8AC3E}">
        <p14:creationId xmlns:p14="http://schemas.microsoft.com/office/powerpoint/2010/main" val="2922788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2F83-D09D-0D94-5568-C075BAC646E0}"/>
              </a:ext>
            </a:extLst>
          </p:cNvPr>
          <p:cNvSpPr>
            <a:spLocks noGrp="1"/>
          </p:cNvSpPr>
          <p:nvPr>
            <p:ph type="title"/>
          </p:nvPr>
        </p:nvSpPr>
        <p:spPr/>
        <p:txBody>
          <a:bodyPr/>
          <a:lstStyle/>
          <a:p>
            <a:r>
              <a:rPr lang="en-US"/>
              <a:t>Market Perspective</a:t>
            </a:r>
          </a:p>
        </p:txBody>
      </p:sp>
      <p:sp>
        <p:nvSpPr>
          <p:cNvPr id="3" name="Content Placeholder 2">
            <a:extLst>
              <a:ext uri="{FF2B5EF4-FFF2-40B4-BE49-F238E27FC236}">
                <a16:creationId xmlns:a16="http://schemas.microsoft.com/office/drawing/2014/main" id="{E4466A32-6D02-9970-6EA9-A5FF840A8C12}"/>
              </a:ext>
            </a:extLst>
          </p:cNvPr>
          <p:cNvSpPr>
            <a:spLocks noGrp="1"/>
          </p:cNvSpPr>
          <p:nvPr>
            <p:ph idx="1"/>
          </p:nvPr>
        </p:nvSpPr>
        <p:spPr>
          <a:xfrm>
            <a:off x="782846" y="1197654"/>
            <a:ext cx="10902335" cy="5044286"/>
          </a:xfrm>
        </p:spPr>
        <p:txBody>
          <a:bodyPr vert="horz" lIns="91440" tIns="45720" rIns="91440" bIns="45720" rtlCol="0" anchor="t">
            <a:noAutofit/>
          </a:bodyPr>
          <a:lstStyle/>
          <a:p>
            <a:pPr marL="0" lvl="1" indent="0">
              <a:lnSpc>
                <a:spcPct val="100000"/>
              </a:lnSpc>
              <a:spcBef>
                <a:spcPts val="600"/>
              </a:spcBef>
              <a:buNone/>
            </a:pPr>
            <a:r>
              <a:rPr lang="en-US" i="1"/>
              <a:t>Target Markets:</a:t>
            </a:r>
          </a:p>
          <a:p>
            <a:pPr marL="800100" lvl="2" indent="-342900">
              <a:lnSpc>
                <a:spcPct val="100000"/>
              </a:lnSpc>
              <a:spcBef>
                <a:spcPts val="600"/>
              </a:spcBef>
            </a:pPr>
            <a:r>
              <a:rPr lang="en-US"/>
              <a:t>Applications where traditional satellite is prohibitively expensive, making it impractical to use</a:t>
            </a:r>
            <a:endParaRPr lang="en-US">
              <a:cs typeface="Arial"/>
            </a:endParaRPr>
          </a:p>
          <a:p>
            <a:pPr marL="800100" lvl="2" indent="-342900">
              <a:lnSpc>
                <a:spcPct val="100000"/>
              </a:lnSpc>
              <a:spcBef>
                <a:spcPts val="600"/>
              </a:spcBef>
            </a:pPr>
            <a:r>
              <a:rPr lang="en-US"/>
              <a:t>Markets with an existing terrestrial, cellular messaging-based solution that need satellite to increase their market penetration, or to provide failsafe fallback reliability</a:t>
            </a:r>
            <a:endParaRPr lang="en-US">
              <a:cs typeface="Arial"/>
            </a:endParaRPr>
          </a:p>
          <a:p>
            <a:pPr marL="800100" lvl="2" indent="-342900">
              <a:lnSpc>
                <a:spcPct val="100000"/>
              </a:lnSpc>
              <a:spcBef>
                <a:spcPts val="600"/>
              </a:spcBef>
            </a:pPr>
            <a:r>
              <a:rPr lang="en-US">
                <a:cs typeface="Arial"/>
              </a:rPr>
              <a:t>Approximately 15% of global cellular IOT market addressable via satellite NB-IOT</a:t>
            </a:r>
          </a:p>
          <a:p>
            <a:pPr marL="800100" lvl="2" indent="-342900">
              <a:lnSpc>
                <a:spcPct val="100000"/>
              </a:lnSpc>
              <a:spcBef>
                <a:spcPts val="600"/>
              </a:spcBef>
            </a:pPr>
            <a:r>
              <a:rPr lang="en-US">
                <a:cs typeface="Arial"/>
              </a:rPr>
              <a:t>Range of Applications addressable</a:t>
            </a:r>
          </a:p>
        </p:txBody>
      </p:sp>
      <p:sp>
        <p:nvSpPr>
          <p:cNvPr id="4" name="Footer Placeholder 3">
            <a:extLst>
              <a:ext uri="{FF2B5EF4-FFF2-40B4-BE49-F238E27FC236}">
                <a16:creationId xmlns:a16="http://schemas.microsoft.com/office/drawing/2014/main" id="{93B2FAE4-57C7-5FA6-4B22-0996C70CA049}"/>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46EF8084-19B1-AD60-A2D2-33496F398C72}"/>
              </a:ext>
            </a:extLst>
          </p:cNvPr>
          <p:cNvSpPr>
            <a:spLocks noGrp="1"/>
          </p:cNvSpPr>
          <p:nvPr>
            <p:ph type="sldNum" sz="quarter" idx="12"/>
          </p:nvPr>
        </p:nvSpPr>
        <p:spPr/>
        <p:txBody>
          <a:bodyPr/>
          <a:lstStyle/>
          <a:p>
            <a:fld id="{B1019862-05A2-6842-A5FD-3894660EF752}" type="slidenum">
              <a:rPr lang="en-US" smtClean="0"/>
              <a:pPr/>
              <a:t>4</a:t>
            </a:fld>
            <a:endParaRPr lang="en-US"/>
          </a:p>
        </p:txBody>
      </p:sp>
      <p:pic>
        <p:nvPicPr>
          <p:cNvPr id="7" name="Picture 6">
            <a:extLst>
              <a:ext uri="{FF2B5EF4-FFF2-40B4-BE49-F238E27FC236}">
                <a16:creationId xmlns:a16="http://schemas.microsoft.com/office/drawing/2014/main" id="{8A7E45A2-9D69-74A3-899B-DC07603BC935}"/>
              </a:ext>
            </a:extLst>
          </p:cNvPr>
          <p:cNvPicPr>
            <a:picLocks noChangeAspect="1"/>
          </p:cNvPicPr>
          <p:nvPr/>
        </p:nvPicPr>
        <p:blipFill>
          <a:blip r:embed="rId2"/>
          <a:stretch>
            <a:fillRect/>
          </a:stretch>
        </p:blipFill>
        <p:spPr>
          <a:xfrm>
            <a:off x="764217" y="3437736"/>
            <a:ext cx="5141893" cy="2889762"/>
          </a:xfrm>
          <a:prstGeom prst="rect">
            <a:avLst/>
          </a:prstGeom>
        </p:spPr>
      </p:pic>
      <p:pic>
        <p:nvPicPr>
          <p:cNvPr id="8" name="Picture 7">
            <a:extLst>
              <a:ext uri="{FF2B5EF4-FFF2-40B4-BE49-F238E27FC236}">
                <a16:creationId xmlns:a16="http://schemas.microsoft.com/office/drawing/2014/main" id="{3BA8BDB2-05D7-9501-60B0-221A0C57A3A5}"/>
              </a:ext>
            </a:extLst>
          </p:cNvPr>
          <p:cNvPicPr>
            <a:picLocks noChangeAspect="1"/>
          </p:cNvPicPr>
          <p:nvPr/>
        </p:nvPicPr>
        <p:blipFill rotWithShape="1">
          <a:blip r:embed="rId3"/>
          <a:srcRect t="807" r="21505" b="-337"/>
          <a:stretch/>
        </p:blipFill>
        <p:spPr>
          <a:xfrm>
            <a:off x="5982821" y="3437736"/>
            <a:ext cx="5043915" cy="2931428"/>
          </a:xfrm>
          <a:prstGeom prst="rect">
            <a:avLst/>
          </a:prstGeom>
        </p:spPr>
      </p:pic>
    </p:spTree>
    <p:extLst>
      <p:ext uri="{BB962C8B-B14F-4D97-AF65-F5344CB8AC3E}">
        <p14:creationId xmlns:p14="http://schemas.microsoft.com/office/powerpoint/2010/main" val="1776189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1ADBC-CF00-987B-1D81-F6AA263C7969}"/>
              </a:ext>
            </a:extLst>
          </p:cNvPr>
          <p:cNvSpPr>
            <a:spLocks noGrp="1"/>
          </p:cNvSpPr>
          <p:nvPr>
            <p:ph type="title"/>
          </p:nvPr>
        </p:nvSpPr>
        <p:spPr/>
        <p:txBody>
          <a:bodyPr/>
          <a:lstStyle/>
          <a:p>
            <a:r>
              <a:rPr lang="en-US"/>
              <a:t>3GPP Benefits to New Band Addition</a:t>
            </a:r>
          </a:p>
        </p:txBody>
      </p:sp>
      <p:sp>
        <p:nvSpPr>
          <p:cNvPr id="3" name="Content Placeholder 2">
            <a:extLst>
              <a:ext uri="{FF2B5EF4-FFF2-40B4-BE49-F238E27FC236}">
                <a16:creationId xmlns:a16="http://schemas.microsoft.com/office/drawing/2014/main" id="{76CB556B-F076-EED8-B09A-618D49E665C3}"/>
              </a:ext>
            </a:extLst>
          </p:cNvPr>
          <p:cNvSpPr>
            <a:spLocks noGrp="1"/>
          </p:cNvSpPr>
          <p:nvPr>
            <p:ph idx="1"/>
          </p:nvPr>
        </p:nvSpPr>
        <p:spPr/>
        <p:txBody>
          <a:bodyPr vert="horz" lIns="91440" tIns="45720" rIns="91440" bIns="45720" rtlCol="0">
            <a:noAutofit/>
          </a:bodyPr>
          <a:lstStyle/>
          <a:p>
            <a:pPr marL="342900" indent="-342900">
              <a:buFont typeface="Wingdings" panose="05000000000000000000" pitchFamily="2" charset="2"/>
              <a:buChar char="§"/>
            </a:pPr>
            <a:r>
              <a:rPr lang="en-GB" dirty="0"/>
              <a:t>Near term deployment of NTN NB-IoT services with 100% global coverage </a:t>
            </a:r>
            <a:endParaRPr lang="en-US" dirty="0"/>
          </a:p>
          <a:p>
            <a:pPr marL="342900" indent="-342900">
              <a:buFont typeface="Wingdings" panose="05000000000000000000" pitchFamily="2" charset="2"/>
              <a:buChar char="§"/>
            </a:pPr>
            <a:r>
              <a:rPr lang="en-GB" dirty="0"/>
              <a:t>Expansion of the higher availability </a:t>
            </a:r>
            <a:r>
              <a:rPr lang="en-US" dirty="0"/>
              <a:t>S/L frequency bands</a:t>
            </a:r>
            <a:r>
              <a:rPr lang="en-GB" dirty="0"/>
              <a:t> for NTN NB-IoT services</a:t>
            </a:r>
            <a:endParaRPr lang="en-US" dirty="0"/>
          </a:p>
          <a:p>
            <a:pPr marL="342900" indent="-342900">
              <a:buFont typeface="Wingdings" panose="05000000000000000000" pitchFamily="2" charset="2"/>
              <a:buChar char="§"/>
            </a:pPr>
            <a:r>
              <a:rPr lang="en-GB" dirty="0"/>
              <a:t>Lower cost/complexity of UE &amp; satellites in future constellations to support NTN NB-IoT service</a:t>
            </a:r>
            <a:endParaRPr lang="en-US" dirty="0"/>
          </a:p>
          <a:p>
            <a:pPr marL="342900" indent="-342900">
              <a:buFont typeface="Wingdings" panose="05000000000000000000" pitchFamily="2" charset="2"/>
              <a:buChar char="§"/>
            </a:pPr>
            <a:r>
              <a:rPr lang="en-GB" dirty="0"/>
              <a:t>Harvesting fallow spectrum to increase the available capacity for NTN NB-IoT services</a:t>
            </a:r>
            <a:endParaRPr lang="en-US" dirty="0"/>
          </a:p>
          <a:p>
            <a:pPr marL="342900" indent="-342900">
              <a:buFont typeface="Wingdings" panose="05000000000000000000" pitchFamily="2" charset="2"/>
              <a:buChar char="§"/>
            </a:pPr>
            <a:r>
              <a:rPr lang="en-GB" dirty="0"/>
              <a:t>Lower cost of NTN NB-IoT services by reducing spectrum acquisition costs</a:t>
            </a:r>
            <a:endParaRPr lang="en-US" dirty="0"/>
          </a:p>
          <a:p>
            <a:pPr marL="342900" indent="-342900">
              <a:buFont typeface="Wingdings" panose="05000000000000000000" pitchFamily="2" charset="2"/>
              <a:buChar char="§"/>
            </a:pPr>
            <a:endParaRPr lang="en-US" dirty="0"/>
          </a:p>
        </p:txBody>
      </p:sp>
      <p:sp>
        <p:nvSpPr>
          <p:cNvPr id="4" name="Footer Placeholder 3">
            <a:extLst>
              <a:ext uri="{FF2B5EF4-FFF2-40B4-BE49-F238E27FC236}">
                <a16:creationId xmlns:a16="http://schemas.microsoft.com/office/drawing/2014/main" id="{52060651-1E20-9A4E-A571-E01FE42C8552}"/>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E7F95F61-C82A-EF05-034A-C29562F3DCFF}"/>
              </a:ext>
            </a:extLst>
          </p:cNvPr>
          <p:cNvSpPr>
            <a:spLocks noGrp="1"/>
          </p:cNvSpPr>
          <p:nvPr>
            <p:ph type="sldNum" sz="quarter" idx="12"/>
          </p:nvPr>
        </p:nvSpPr>
        <p:spPr/>
        <p:txBody>
          <a:bodyPr/>
          <a:lstStyle/>
          <a:p>
            <a:fld id="{B1019862-05A2-6842-A5FD-3894660EF752}" type="slidenum">
              <a:rPr lang="en-US" smtClean="0"/>
              <a:pPr/>
              <a:t>5</a:t>
            </a:fld>
            <a:endParaRPr lang="en-US"/>
          </a:p>
        </p:txBody>
      </p:sp>
    </p:spTree>
    <p:extLst>
      <p:ext uri="{BB962C8B-B14F-4D97-AF65-F5344CB8AC3E}">
        <p14:creationId xmlns:p14="http://schemas.microsoft.com/office/powerpoint/2010/main" val="563121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3CDE-DD1D-782D-7081-81E8557070AF}"/>
              </a:ext>
            </a:extLst>
          </p:cNvPr>
          <p:cNvSpPr>
            <a:spLocks noGrp="1"/>
          </p:cNvSpPr>
          <p:nvPr>
            <p:ph type="title"/>
          </p:nvPr>
        </p:nvSpPr>
        <p:spPr/>
        <p:txBody>
          <a:bodyPr vert="horz" lIns="91440" tIns="45720" rIns="91440" bIns="45720" rtlCol="0" anchor="ctr">
            <a:noAutofit/>
          </a:bodyPr>
          <a:lstStyle/>
          <a:p>
            <a:r>
              <a:rPr lang="en-GB"/>
              <a:t>Regulatory Context and Co-existence Statement</a:t>
            </a:r>
            <a:endParaRPr lang="en-US"/>
          </a:p>
        </p:txBody>
      </p:sp>
      <p:sp>
        <p:nvSpPr>
          <p:cNvPr id="3" name="Content Placeholder 2">
            <a:extLst>
              <a:ext uri="{FF2B5EF4-FFF2-40B4-BE49-F238E27FC236}">
                <a16:creationId xmlns:a16="http://schemas.microsoft.com/office/drawing/2014/main" id="{93BD359B-8E92-C761-ED19-D46B55B02096}"/>
              </a:ext>
            </a:extLst>
          </p:cNvPr>
          <p:cNvSpPr>
            <a:spLocks noGrp="1"/>
          </p:cNvSpPr>
          <p:nvPr>
            <p:ph idx="1"/>
          </p:nvPr>
        </p:nvSpPr>
        <p:spPr>
          <a:xfrm>
            <a:off x="626166" y="1169088"/>
            <a:ext cx="10672280" cy="5044286"/>
          </a:xfrm>
        </p:spPr>
        <p:txBody>
          <a:bodyPr/>
          <a:lstStyle/>
          <a:p>
            <a:pPr marL="285750" marR="0" indent="-285750">
              <a:lnSpc>
                <a:spcPct val="100000"/>
              </a:lnSpc>
              <a:buFont typeface="Arial" panose="020B0604020202020204" pitchFamily="34" charset="0"/>
              <a:buChar char="•"/>
            </a:pPr>
            <a:r>
              <a:rPr lang="en-US" dirty="0"/>
              <a:t>Iridium is a global operator of the low-earth orbit satellite system providing voice and data services globally.  The space segment of the system is authorized by the U.S. Federal Communications Commission (FCC), as the notifying Administration for the Iridium system at the International Telecommunication Union (ITU).  </a:t>
            </a:r>
          </a:p>
          <a:p>
            <a:pPr marL="285750" marR="0" indent="-285750">
              <a:lnSpc>
                <a:spcPct val="100000"/>
              </a:lnSpc>
              <a:buFont typeface="Arial" panose="020B0604020202020204" pitchFamily="34" charset="0"/>
              <a:buChar char="•"/>
            </a:pPr>
            <a:r>
              <a:rPr lang="en-US" dirty="0"/>
              <a:t>The satellite network was notified with ITU under the name HIBLEO-2 in the 1616-1626.5 MHz frequency band (MSS band). </a:t>
            </a:r>
            <a:r>
              <a:rPr lang="en-GB" dirty="0"/>
              <a:t>Iridium’s satellite system employs 66 low earth orbit satellites that support user-to-user, user‑to-gateway, and gateway-to-gateway communications.</a:t>
            </a:r>
            <a:endParaRPr lang="en-US" dirty="0"/>
          </a:p>
          <a:p>
            <a:pPr marL="285750" marR="0" indent="-285750">
              <a:lnSpc>
                <a:spcPct val="100000"/>
              </a:lnSpc>
              <a:buFont typeface="Arial" panose="020B0604020202020204" pitchFamily="34" charset="0"/>
              <a:buChar char="•"/>
            </a:pPr>
            <a:r>
              <a:rPr lang="en-GB" dirty="0"/>
              <a:t>The Iridium uplink and downlink service links operate in the same frequency band and have been coordinated under the relevant provisions of the Radio Regulations. The assignments were first notified and recorded in the ITU-R MIFR in October </a:t>
            </a:r>
            <a:r>
              <a:rPr lang="en-GB"/>
              <a:t>1995.</a:t>
            </a:r>
            <a:endParaRPr lang="en-GB" dirty="0"/>
          </a:p>
        </p:txBody>
      </p:sp>
      <p:sp>
        <p:nvSpPr>
          <p:cNvPr id="4" name="Footer Placeholder 3">
            <a:extLst>
              <a:ext uri="{FF2B5EF4-FFF2-40B4-BE49-F238E27FC236}">
                <a16:creationId xmlns:a16="http://schemas.microsoft.com/office/drawing/2014/main" id="{A5D31D6B-6067-4DFE-B02D-1154EE355886}"/>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E46D9AAA-1C3E-DEE0-94F5-935FF9C000C8}"/>
              </a:ext>
            </a:extLst>
          </p:cNvPr>
          <p:cNvSpPr>
            <a:spLocks noGrp="1"/>
          </p:cNvSpPr>
          <p:nvPr>
            <p:ph type="sldNum" sz="quarter" idx="12"/>
          </p:nvPr>
        </p:nvSpPr>
        <p:spPr/>
        <p:txBody>
          <a:bodyPr/>
          <a:lstStyle/>
          <a:p>
            <a:fld id="{B1019862-05A2-6842-A5FD-3894660EF752}" type="slidenum">
              <a:rPr lang="en-US" smtClean="0"/>
              <a:pPr/>
              <a:t>6</a:t>
            </a:fld>
            <a:endParaRPr lang="en-US"/>
          </a:p>
        </p:txBody>
      </p:sp>
    </p:spTree>
    <p:extLst>
      <p:ext uri="{BB962C8B-B14F-4D97-AF65-F5344CB8AC3E}">
        <p14:creationId xmlns:p14="http://schemas.microsoft.com/office/powerpoint/2010/main" val="352148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3CDE-DD1D-782D-7081-81E8557070AF}"/>
              </a:ext>
            </a:extLst>
          </p:cNvPr>
          <p:cNvSpPr>
            <a:spLocks noGrp="1"/>
          </p:cNvSpPr>
          <p:nvPr>
            <p:ph type="title"/>
          </p:nvPr>
        </p:nvSpPr>
        <p:spPr/>
        <p:txBody>
          <a:bodyPr vert="horz" lIns="91440" tIns="45720" rIns="91440" bIns="45720" rtlCol="0" anchor="ctr">
            <a:noAutofit/>
          </a:bodyPr>
          <a:lstStyle/>
          <a:p>
            <a:r>
              <a:rPr lang="en-GB"/>
              <a:t>Bands with proximity to proposed new band</a:t>
            </a:r>
            <a:endParaRPr lang="en-US"/>
          </a:p>
        </p:txBody>
      </p:sp>
      <p:sp>
        <p:nvSpPr>
          <p:cNvPr id="4" name="Footer Placeholder 3">
            <a:extLst>
              <a:ext uri="{FF2B5EF4-FFF2-40B4-BE49-F238E27FC236}">
                <a16:creationId xmlns:a16="http://schemas.microsoft.com/office/drawing/2014/main" id="{A5D31D6B-6067-4DFE-B02D-1154EE355886}"/>
              </a:ext>
            </a:extLst>
          </p:cNvPr>
          <p:cNvSpPr>
            <a:spLocks noGrp="1"/>
          </p:cNvSpPr>
          <p:nvPr>
            <p:ph type="ftr" sz="quarter" idx="11"/>
          </p:nvPr>
        </p:nvSpPr>
        <p:spPr>
          <a:xfrm>
            <a:off x="1555690" y="6301121"/>
            <a:ext cx="3919330" cy="365125"/>
          </a:xfrm>
        </p:spPr>
        <p:txBody>
          <a:bodyPr/>
          <a:lstStyle/>
          <a:p>
            <a:r>
              <a:rPr lang="en-US"/>
              <a:t>RP-xxxx 	Iridium Satellte LLC</a:t>
            </a:r>
          </a:p>
        </p:txBody>
      </p:sp>
      <p:sp>
        <p:nvSpPr>
          <p:cNvPr id="5" name="Slide Number Placeholder 4">
            <a:extLst>
              <a:ext uri="{FF2B5EF4-FFF2-40B4-BE49-F238E27FC236}">
                <a16:creationId xmlns:a16="http://schemas.microsoft.com/office/drawing/2014/main" id="{E46D9AAA-1C3E-DEE0-94F5-935FF9C000C8}"/>
              </a:ext>
            </a:extLst>
          </p:cNvPr>
          <p:cNvSpPr>
            <a:spLocks noGrp="1"/>
          </p:cNvSpPr>
          <p:nvPr>
            <p:ph type="sldNum" sz="quarter" idx="12"/>
          </p:nvPr>
        </p:nvSpPr>
        <p:spPr>
          <a:xfrm>
            <a:off x="178905" y="6343986"/>
            <a:ext cx="447261" cy="365125"/>
          </a:xfrm>
        </p:spPr>
        <p:txBody>
          <a:bodyPr/>
          <a:lstStyle/>
          <a:p>
            <a:fld id="{B1019862-05A2-6842-A5FD-3894660EF752}" type="slidenum">
              <a:rPr lang="en-US" smtClean="0"/>
              <a:pPr/>
              <a:t>7</a:t>
            </a:fld>
            <a:endParaRPr lang="en-US"/>
          </a:p>
        </p:txBody>
      </p:sp>
      <p:cxnSp>
        <p:nvCxnSpPr>
          <p:cNvPr id="8" name="Straight Connector 7">
            <a:extLst>
              <a:ext uri="{FF2B5EF4-FFF2-40B4-BE49-F238E27FC236}">
                <a16:creationId xmlns:a16="http://schemas.microsoft.com/office/drawing/2014/main" id="{724F0055-0EAD-790A-E9E2-09E9711689F4}"/>
              </a:ext>
            </a:extLst>
          </p:cNvPr>
          <p:cNvCxnSpPr>
            <a:cxnSpLocks/>
          </p:cNvCxnSpPr>
          <p:nvPr/>
        </p:nvCxnSpPr>
        <p:spPr>
          <a:xfrm>
            <a:off x="1480993" y="4867554"/>
            <a:ext cx="95433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6D3297-BE48-A12E-55CB-F90CC060DCB5}"/>
              </a:ext>
            </a:extLst>
          </p:cNvPr>
          <p:cNvCxnSpPr>
            <a:cxnSpLocks/>
          </p:cNvCxnSpPr>
          <p:nvPr/>
        </p:nvCxnSpPr>
        <p:spPr>
          <a:xfrm>
            <a:off x="1480993" y="5407622"/>
            <a:ext cx="95433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D1AFCC-C65B-E8D8-650A-EF7505384677}"/>
              </a:ext>
            </a:extLst>
          </p:cNvPr>
          <p:cNvCxnSpPr>
            <a:cxnSpLocks/>
          </p:cNvCxnSpPr>
          <p:nvPr/>
        </p:nvCxnSpPr>
        <p:spPr>
          <a:xfrm>
            <a:off x="1480993" y="5969582"/>
            <a:ext cx="9543358"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06D1883-B9C7-C92C-3436-B77DB6551055}"/>
              </a:ext>
            </a:extLst>
          </p:cNvPr>
          <p:cNvSpPr txBox="1"/>
          <p:nvPr/>
        </p:nvSpPr>
        <p:spPr>
          <a:xfrm>
            <a:off x="399306" y="4541535"/>
            <a:ext cx="1273105" cy="261610"/>
          </a:xfrm>
          <a:prstGeom prst="rect">
            <a:avLst/>
          </a:prstGeom>
          <a:noFill/>
        </p:spPr>
        <p:txBody>
          <a:bodyPr wrap="none" rtlCol="0">
            <a:spAutoFit/>
          </a:bodyPr>
          <a:lstStyle/>
          <a:p>
            <a:r>
              <a:rPr lang="en-US" sz="1100"/>
              <a:t>Frequency (MHz)</a:t>
            </a:r>
          </a:p>
        </p:txBody>
      </p:sp>
      <p:sp>
        <p:nvSpPr>
          <p:cNvPr id="12" name="TextBox 11">
            <a:extLst>
              <a:ext uri="{FF2B5EF4-FFF2-40B4-BE49-F238E27FC236}">
                <a16:creationId xmlns:a16="http://schemas.microsoft.com/office/drawing/2014/main" id="{C227C278-5D8B-4460-7CE1-CEDD0FFAD341}"/>
              </a:ext>
            </a:extLst>
          </p:cNvPr>
          <p:cNvSpPr txBox="1"/>
          <p:nvPr/>
        </p:nvSpPr>
        <p:spPr>
          <a:xfrm>
            <a:off x="399306" y="4990345"/>
            <a:ext cx="760144" cy="261610"/>
          </a:xfrm>
          <a:prstGeom prst="rect">
            <a:avLst/>
          </a:prstGeom>
          <a:noFill/>
        </p:spPr>
        <p:txBody>
          <a:bodyPr wrap="none" rtlCol="0">
            <a:spAutoFit/>
          </a:bodyPr>
          <a:lstStyle/>
          <a:p>
            <a:r>
              <a:rPr lang="en-US" sz="1100"/>
              <a:t>Downlink</a:t>
            </a:r>
          </a:p>
        </p:txBody>
      </p:sp>
      <p:sp>
        <p:nvSpPr>
          <p:cNvPr id="13" name="TextBox 12">
            <a:extLst>
              <a:ext uri="{FF2B5EF4-FFF2-40B4-BE49-F238E27FC236}">
                <a16:creationId xmlns:a16="http://schemas.microsoft.com/office/drawing/2014/main" id="{BC67435C-B0B5-3180-566D-C39A19C5DC30}"/>
              </a:ext>
            </a:extLst>
          </p:cNvPr>
          <p:cNvSpPr txBox="1"/>
          <p:nvPr/>
        </p:nvSpPr>
        <p:spPr>
          <a:xfrm>
            <a:off x="400269" y="5569342"/>
            <a:ext cx="579005" cy="261610"/>
          </a:xfrm>
          <a:prstGeom prst="rect">
            <a:avLst/>
          </a:prstGeom>
          <a:noFill/>
        </p:spPr>
        <p:txBody>
          <a:bodyPr wrap="none" rtlCol="0">
            <a:spAutoFit/>
          </a:bodyPr>
          <a:lstStyle/>
          <a:p>
            <a:r>
              <a:rPr lang="en-US" sz="1100"/>
              <a:t>Uplink</a:t>
            </a:r>
          </a:p>
        </p:txBody>
      </p:sp>
      <p:sp>
        <p:nvSpPr>
          <p:cNvPr id="17" name="TextBox 16">
            <a:extLst>
              <a:ext uri="{FF2B5EF4-FFF2-40B4-BE49-F238E27FC236}">
                <a16:creationId xmlns:a16="http://schemas.microsoft.com/office/drawing/2014/main" id="{BC0995CB-0FFD-7EA5-E657-58E06E109CB6}"/>
              </a:ext>
            </a:extLst>
          </p:cNvPr>
          <p:cNvSpPr txBox="1"/>
          <p:nvPr/>
        </p:nvSpPr>
        <p:spPr>
          <a:xfrm>
            <a:off x="5667531" y="4373891"/>
            <a:ext cx="498855" cy="261610"/>
          </a:xfrm>
          <a:prstGeom prst="rect">
            <a:avLst/>
          </a:prstGeom>
          <a:noFill/>
        </p:spPr>
        <p:txBody>
          <a:bodyPr wrap="none" rtlCol="0">
            <a:spAutoFit/>
          </a:bodyPr>
          <a:lstStyle/>
          <a:p>
            <a:r>
              <a:rPr lang="en-US" sz="1100"/>
              <a:t>1616</a:t>
            </a:r>
          </a:p>
        </p:txBody>
      </p:sp>
      <p:sp>
        <p:nvSpPr>
          <p:cNvPr id="18" name="TextBox 17">
            <a:extLst>
              <a:ext uri="{FF2B5EF4-FFF2-40B4-BE49-F238E27FC236}">
                <a16:creationId xmlns:a16="http://schemas.microsoft.com/office/drawing/2014/main" id="{74A2CE29-CE24-07C6-0A48-F071869140EB}"/>
              </a:ext>
            </a:extLst>
          </p:cNvPr>
          <p:cNvSpPr txBox="1"/>
          <p:nvPr/>
        </p:nvSpPr>
        <p:spPr>
          <a:xfrm>
            <a:off x="7035701" y="4373891"/>
            <a:ext cx="615874" cy="261610"/>
          </a:xfrm>
          <a:prstGeom prst="rect">
            <a:avLst/>
          </a:prstGeom>
          <a:noFill/>
        </p:spPr>
        <p:txBody>
          <a:bodyPr wrap="none" rtlCol="0">
            <a:spAutoFit/>
          </a:bodyPr>
          <a:lstStyle/>
          <a:p>
            <a:r>
              <a:rPr lang="en-US" sz="1100"/>
              <a:t>1626.5</a:t>
            </a:r>
          </a:p>
        </p:txBody>
      </p:sp>
      <p:sp>
        <p:nvSpPr>
          <p:cNvPr id="21" name="TextBox 20">
            <a:extLst>
              <a:ext uri="{FF2B5EF4-FFF2-40B4-BE49-F238E27FC236}">
                <a16:creationId xmlns:a16="http://schemas.microsoft.com/office/drawing/2014/main" id="{A0F32B93-1A0A-87FF-744D-2204F35127E1}"/>
              </a:ext>
            </a:extLst>
          </p:cNvPr>
          <p:cNvSpPr txBox="1"/>
          <p:nvPr/>
        </p:nvSpPr>
        <p:spPr>
          <a:xfrm>
            <a:off x="9025717" y="4373891"/>
            <a:ext cx="615874" cy="261610"/>
          </a:xfrm>
          <a:prstGeom prst="rect">
            <a:avLst/>
          </a:prstGeom>
          <a:noFill/>
        </p:spPr>
        <p:txBody>
          <a:bodyPr wrap="none" rtlCol="0">
            <a:spAutoFit/>
          </a:bodyPr>
          <a:lstStyle/>
          <a:p>
            <a:r>
              <a:rPr lang="en-US" sz="1100"/>
              <a:t>1660.5</a:t>
            </a:r>
          </a:p>
        </p:txBody>
      </p:sp>
      <p:sp>
        <p:nvSpPr>
          <p:cNvPr id="22" name="Rectangle 21">
            <a:extLst>
              <a:ext uri="{FF2B5EF4-FFF2-40B4-BE49-F238E27FC236}">
                <a16:creationId xmlns:a16="http://schemas.microsoft.com/office/drawing/2014/main" id="{C81B9898-C1AE-B40D-3B76-DAEAE275A556}"/>
              </a:ext>
            </a:extLst>
          </p:cNvPr>
          <p:cNvSpPr/>
          <p:nvPr/>
        </p:nvSpPr>
        <p:spPr>
          <a:xfrm>
            <a:off x="7342187" y="5631316"/>
            <a:ext cx="2076587" cy="3303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255 UL</a:t>
            </a:r>
          </a:p>
        </p:txBody>
      </p:sp>
      <p:sp>
        <p:nvSpPr>
          <p:cNvPr id="24" name="TextBox 23">
            <a:extLst>
              <a:ext uri="{FF2B5EF4-FFF2-40B4-BE49-F238E27FC236}">
                <a16:creationId xmlns:a16="http://schemas.microsoft.com/office/drawing/2014/main" id="{CA262131-B078-32C3-3C80-3FC03B259A8A}"/>
              </a:ext>
            </a:extLst>
          </p:cNvPr>
          <p:cNvSpPr txBox="1"/>
          <p:nvPr/>
        </p:nvSpPr>
        <p:spPr>
          <a:xfrm>
            <a:off x="2281148" y="4373891"/>
            <a:ext cx="498855" cy="261610"/>
          </a:xfrm>
          <a:prstGeom prst="rect">
            <a:avLst/>
          </a:prstGeom>
          <a:noFill/>
        </p:spPr>
        <p:txBody>
          <a:bodyPr wrap="none" rtlCol="0">
            <a:spAutoFit/>
          </a:bodyPr>
          <a:lstStyle/>
          <a:p>
            <a:r>
              <a:rPr lang="en-US" sz="1100"/>
              <a:t>1525</a:t>
            </a:r>
          </a:p>
        </p:txBody>
      </p:sp>
      <p:sp>
        <p:nvSpPr>
          <p:cNvPr id="26" name="TextBox 25">
            <a:extLst>
              <a:ext uri="{FF2B5EF4-FFF2-40B4-BE49-F238E27FC236}">
                <a16:creationId xmlns:a16="http://schemas.microsoft.com/office/drawing/2014/main" id="{A6E12907-3111-C3BE-599F-44A032D65914}"/>
              </a:ext>
            </a:extLst>
          </p:cNvPr>
          <p:cNvSpPr txBox="1"/>
          <p:nvPr/>
        </p:nvSpPr>
        <p:spPr>
          <a:xfrm>
            <a:off x="4064196" y="4373891"/>
            <a:ext cx="498855" cy="261610"/>
          </a:xfrm>
          <a:prstGeom prst="rect">
            <a:avLst/>
          </a:prstGeom>
          <a:noFill/>
        </p:spPr>
        <p:txBody>
          <a:bodyPr wrap="none" rtlCol="0">
            <a:spAutoFit/>
          </a:bodyPr>
          <a:lstStyle/>
          <a:p>
            <a:r>
              <a:rPr lang="en-US" sz="1100"/>
              <a:t>1559</a:t>
            </a:r>
          </a:p>
        </p:txBody>
      </p:sp>
      <p:sp>
        <p:nvSpPr>
          <p:cNvPr id="33" name="Rectangle 32">
            <a:extLst>
              <a:ext uri="{FF2B5EF4-FFF2-40B4-BE49-F238E27FC236}">
                <a16:creationId xmlns:a16="http://schemas.microsoft.com/office/drawing/2014/main" id="{BA2A3FE4-D4E7-EE2A-24A9-334347E05362}"/>
              </a:ext>
            </a:extLst>
          </p:cNvPr>
          <p:cNvSpPr/>
          <p:nvPr/>
        </p:nvSpPr>
        <p:spPr>
          <a:xfrm>
            <a:off x="2551279" y="4867554"/>
            <a:ext cx="1762345" cy="5327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255 DL</a:t>
            </a:r>
          </a:p>
        </p:txBody>
      </p:sp>
      <p:sp>
        <p:nvSpPr>
          <p:cNvPr id="35" name="TextBox 34">
            <a:extLst>
              <a:ext uri="{FF2B5EF4-FFF2-40B4-BE49-F238E27FC236}">
                <a16:creationId xmlns:a16="http://schemas.microsoft.com/office/drawing/2014/main" id="{9E7D88DA-FDEB-E06B-2295-1815D8057AD5}"/>
              </a:ext>
            </a:extLst>
          </p:cNvPr>
          <p:cNvSpPr txBox="1"/>
          <p:nvPr/>
        </p:nvSpPr>
        <p:spPr>
          <a:xfrm>
            <a:off x="9613634" y="4373891"/>
            <a:ext cx="498855" cy="261610"/>
          </a:xfrm>
          <a:prstGeom prst="rect">
            <a:avLst/>
          </a:prstGeom>
          <a:noFill/>
        </p:spPr>
        <p:txBody>
          <a:bodyPr wrap="none" rtlCol="0">
            <a:spAutoFit/>
          </a:bodyPr>
          <a:lstStyle/>
          <a:p>
            <a:r>
              <a:rPr lang="en-US" sz="1100"/>
              <a:t>1668</a:t>
            </a:r>
          </a:p>
        </p:txBody>
      </p:sp>
      <p:sp>
        <p:nvSpPr>
          <p:cNvPr id="37" name="TextBox 36">
            <a:extLst>
              <a:ext uri="{FF2B5EF4-FFF2-40B4-BE49-F238E27FC236}">
                <a16:creationId xmlns:a16="http://schemas.microsoft.com/office/drawing/2014/main" id="{EB25C924-6846-9E1D-FAC4-A7C865DF57DC}"/>
              </a:ext>
            </a:extLst>
          </p:cNvPr>
          <p:cNvSpPr txBox="1"/>
          <p:nvPr/>
        </p:nvSpPr>
        <p:spPr>
          <a:xfrm>
            <a:off x="10229508" y="4373891"/>
            <a:ext cx="498855" cy="261610"/>
          </a:xfrm>
          <a:prstGeom prst="rect">
            <a:avLst/>
          </a:prstGeom>
          <a:noFill/>
        </p:spPr>
        <p:txBody>
          <a:bodyPr wrap="none" rtlCol="0">
            <a:spAutoFit/>
          </a:bodyPr>
          <a:lstStyle/>
          <a:p>
            <a:r>
              <a:rPr lang="en-US" sz="1100"/>
              <a:t>1675</a:t>
            </a:r>
          </a:p>
        </p:txBody>
      </p:sp>
      <p:sp>
        <p:nvSpPr>
          <p:cNvPr id="38" name="Rectangle 37">
            <a:extLst>
              <a:ext uri="{FF2B5EF4-FFF2-40B4-BE49-F238E27FC236}">
                <a16:creationId xmlns:a16="http://schemas.microsoft.com/office/drawing/2014/main" id="{E6875DE3-FA87-6EE2-BF60-033D3FCAC667}"/>
              </a:ext>
            </a:extLst>
          </p:cNvPr>
          <p:cNvSpPr/>
          <p:nvPr/>
        </p:nvSpPr>
        <p:spPr>
          <a:xfrm>
            <a:off x="9868517" y="5631316"/>
            <a:ext cx="740393" cy="3303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253 UL</a:t>
            </a:r>
          </a:p>
        </p:txBody>
      </p:sp>
      <p:sp>
        <p:nvSpPr>
          <p:cNvPr id="29" name="Rectangle 28">
            <a:extLst>
              <a:ext uri="{FF2B5EF4-FFF2-40B4-BE49-F238E27FC236}">
                <a16:creationId xmlns:a16="http://schemas.microsoft.com/office/drawing/2014/main" id="{1DBAB8ED-E5DA-3377-557A-C5B936ED61E2}"/>
              </a:ext>
            </a:extLst>
          </p:cNvPr>
          <p:cNvSpPr/>
          <p:nvPr/>
        </p:nvSpPr>
        <p:spPr>
          <a:xfrm>
            <a:off x="5932356" y="4874889"/>
            <a:ext cx="1416390" cy="76315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New Band </a:t>
            </a:r>
          </a:p>
          <a:p>
            <a:pPr algn="ctr"/>
            <a:r>
              <a:rPr lang="en-US" sz="1200" dirty="0"/>
              <a:t>UL &amp; DL </a:t>
            </a:r>
          </a:p>
        </p:txBody>
      </p:sp>
      <p:sp>
        <p:nvSpPr>
          <p:cNvPr id="43" name="TextBox 42">
            <a:extLst>
              <a:ext uri="{FF2B5EF4-FFF2-40B4-BE49-F238E27FC236}">
                <a16:creationId xmlns:a16="http://schemas.microsoft.com/office/drawing/2014/main" id="{9A614EDE-462C-07A4-3BB0-9C0109A6A7E5}"/>
              </a:ext>
            </a:extLst>
          </p:cNvPr>
          <p:cNvSpPr txBox="1"/>
          <p:nvPr/>
        </p:nvSpPr>
        <p:spPr>
          <a:xfrm>
            <a:off x="5146930" y="4373891"/>
            <a:ext cx="498855" cy="261610"/>
          </a:xfrm>
          <a:prstGeom prst="rect">
            <a:avLst/>
          </a:prstGeom>
          <a:noFill/>
        </p:spPr>
        <p:txBody>
          <a:bodyPr wrap="none" rtlCol="0">
            <a:spAutoFit/>
          </a:bodyPr>
          <a:lstStyle/>
          <a:p>
            <a:r>
              <a:rPr lang="en-US" sz="1100"/>
              <a:t>1610</a:t>
            </a:r>
          </a:p>
        </p:txBody>
      </p:sp>
      <p:sp>
        <p:nvSpPr>
          <p:cNvPr id="7" name="Rectangle 6">
            <a:extLst>
              <a:ext uri="{FF2B5EF4-FFF2-40B4-BE49-F238E27FC236}">
                <a16:creationId xmlns:a16="http://schemas.microsoft.com/office/drawing/2014/main" id="{4470BEBC-19E8-D409-6B4D-12E8E24B02B4}"/>
              </a:ext>
            </a:extLst>
          </p:cNvPr>
          <p:cNvSpPr/>
          <p:nvPr/>
        </p:nvSpPr>
        <p:spPr>
          <a:xfrm>
            <a:off x="5400664" y="5638042"/>
            <a:ext cx="1942630" cy="3303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254 UL</a:t>
            </a:r>
          </a:p>
        </p:txBody>
      </p:sp>
      <p:graphicFrame>
        <p:nvGraphicFramePr>
          <p:cNvPr id="3" name="Tableau 5">
            <a:extLst>
              <a:ext uri="{FF2B5EF4-FFF2-40B4-BE49-F238E27FC236}">
                <a16:creationId xmlns:a16="http://schemas.microsoft.com/office/drawing/2014/main" id="{E8D04421-E79D-AB3B-7F27-C0E2EB31DD98}"/>
              </a:ext>
            </a:extLst>
          </p:cNvPr>
          <p:cNvGraphicFramePr>
            <a:graphicFrameLocks noGrp="1"/>
          </p:cNvGraphicFramePr>
          <p:nvPr>
            <p:extLst>
              <p:ext uri="{D42A27DB-BD31-4B8C-83A1-F6EECF244321}">
                <p14:modId xmlns:p14="http://schemas.microsoft.com/office/powerpoint/2010/main" val="1006477099"/>
              </p:ext>
            </p:extLst>
          </p:nvPr>
        </p:nvGraphicFramePr>
        <p:xfrm>
          <a:off x="649018" y="1872840"/>
          <a:ext cx="10639464" cy="1996426"/>
        </p:xfrm>
        <a:graphic>
          <a:graphicData uri="http://schemas.openxmlformats.org/drawingml/2006/table">
            <a:tbl>
              <a:tblPr firstRow="1" firstCol="1" bandRow="1">
                <a:tableStyleId>{5C22544A-7EE6-4342-B048-85BDC9FD1C3A}</a:tableStyleId>
              </a:tblPr>
              <a:tblGrid>
                <a:gridCol w="1329933">
                  <a:extLst>
                    <a:ext uri="{9D8B030D-6E8A-4147-A177-3AD203B41FA5}">
                      <a16:colId xmlns:a16="http://schemas.microsoft.com/office/drawing/2014/main" val="3649789165"/>
                    </a:ext>
                  </a:extLst>
                </a:gridCol>
                <a:gridCol w="1329933">
                  <a:extLst>
                    <a:ext uri="{9D8B030D-6E8A-4147-A177-3AD203B41FA5}">
                      <a16:colId xmlns:a16="http://schemas.microsoft.com/office/drawing/2014/main" val="3851274244"/>
                    </a:ext>
                  </a:extLst>
                </a:gridCol>
                <a:gridCol w="1329933">
                  <a:extLst>
                    <a:ext uri="{9D8B030D-6E8A-4147-A177-3AD203B41FA5}">
                      <a16:colId xmlns:a16="http://schemas.microsoft.com/office/drawing/2014/main" val="4113512533"/>
                    </a:ext>
                  </a:extLst>
                </a:gridCol>
                <a:gridCol w="1329933">
                  <a:extLst>
                    <a:ext uri="{9D8B030D-6E8A-4147-A177-3AD203B41FA5}">
                      <a16:colId xmlns:a16="http://schemas.microsoft.com/office/drawing/2014/main" val="26691068"/>
                    </a:ext>
                  </a:extLst>
                </a:gridCol>
                <a:gridCol w="1329933">
                  <a:extLst>
                    <a:ext uri="{9D8B030D-6E8A-4147-A177-3AD203B41FA5}">
                      <a16:colId xmlns:a16="http://schemas.microsoft.com/office/drawing/2014/main" val="2710041530"/>
                    </a:ext>
                  </a:extLst>
                </a:gridCol>
                <a:gridCol w="1329933">
                  <a:extLst>
                    <a:ext uri="{9D8B030D-6E8A-4147-A177-3AD203B41FA5}">
                      <a16:colId xmlns:a16="http://schemas.microsoft.com/office/drawing/2014/main" val="3673127398"/>
                    </a:ext>
                  </a:extLst>
                </a:gridCol>
                <a:gridCol w="1329933">
                  <a:extLst>
                    <a:ext uri="{9D8B030D-6E8A-4147-A177-3AD203B41FA5}">
                      <a16:colId xmlns:a16="http://schemas.microsoft.com/office/drawing/2014/main" val="1474052726"/>
                    </a:ext>
                  </a:extLst>
                </a:gridCol>
                <a:gridCol w="1329933">
                  <a:extLst>
                    <a:ext uri="{9D8B030D-6E8A-4147-A177-3AD203B41FA5}">
                      <a16:colId xmlns:a16="http://schemas.microsoft.com/office/drawing/2014/main" val="1195313534"/>
                    </a:ext>
                  </a:extLst>
                </a:gridCol>
              </a:tblGrid>
              <a:tr h="671410">
                <a:tc rowSpan="2">
                  <a:txBody>
                    <a:bodyPr/>
                    <a:lstStyle/>
                    <a:p>
                      <a:pPr>
                        <a:spcAft>
                          <a:spcPts val="0"/>
                        </a:spcAft>
                      </a:pPr>
                      <a:r>
                        <a:rPr lang="fr-FR" sz="1100">
                          <a:solidFill>
                            <a:schemeClr val="tx1"/>
                          </a:solidFill>
                          <a:effectLst/>
                        </a:rPr>
                        <a:t>E‑UTRA Operating Band</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a:spcAft>
                          <a:spcPts val="0"/>
                        </a:spcAft>
                      </a:pPr>
                      <a:r>
                        <a:rPr lang="en-US" sz="1100">
                          <a:solidFill>
                            <a:schemeClr val="tx1"/>
                          </a:solidFill>
                          <a:effectLst/>
                        </a:rPr>
                        <a:t>Uplink (UL) operating band</a:t>
                      </a:r>
                      <a:br>
                        <a:rPr lang="en-US" sz="1100">
                          <a:solidFill>
                            <a:schemeClr val="tx1"/>
                          </a:solidFill>
                          <a:effectLst/>
                        </a:rPr>
                      </a:br>
                      <a:r>
                        <a:rPr lang="en-US" sz="1100">
                          <a:solidFill>
                            <a:schemeClr val="tx1"/>
                          </a:solidFill>
                          <a:effectLst/>
                        </a:rPr>
                        <a:t>SAN receive</a:t>
                      </a:r>
                      <a:br>
                        <a:rPr lang="en-US" sz="1100">
                          <a:solidFill>
                            <a:schemeClr val="tx1"/>
                          </a:solidFill>
                          <a:effectLst/>
                        </a:rPr>
                      </a:br>
                      <a:r>
                        <a:rPr lang="en-US" sz="1100">
                          <a:solidFill>
                            <a:schemeClr val="tx1"/>
                          </a:solidFill>
                          <a:effectLst/>
                        </a:rPr>
                        <a:t>UE transmit</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gridSpan="3">
                  <a:txBody>
                    <a:bodyPr/>
                    <a:lstStyle/>
                    <a:p>
                      <a:pPr>
                        <a:spcAft>
                          <a:spcPts val="0"/>
                        </a:spcAft>
                      </a:pPr>
                      <a:r>
                        <a:rPr lang="en-US" sz="1100">
                          <a:solidFill>
                            <a:schemeClr val="tx1"/>
                          </a:solidFill>
                          <a:effectLst/>
                        </a:rPr>
                        <a:t>Downlink (DL) operating band</a:t>
                      </a:r>
                      <a:br>
                        <a:rPr lang="en-US" sz="1100">
                          <a:solidFill>
                            <a:schemeClr val="tx1"/>
                          </a:solidFill>
                          <a:effectLst/>
                        </a:rPr>
                      </a:br>
                      <a:r>
                        <a:rPr lang="en-US" sz="1100">
                          <a:solidFill>
                            <a:schemeClr val="tx1"/>
                          </a:solidFill>
                          <a:effectLst/>
                        </a:rPr>
                        <a:t>SAN transmit </a:t>
                      </a:r>
                      <a:br>
                        <a:rPr lang="en-US" sz="1100">
                          <a:solidFill>
                            <a:schemeClr val="tx1"/>
                          </a:solidFill>
                          <a:effectLst/>
                        </a:rPr>
                      </a:br>
                      <a:r>
                        <a:rPr lang="en-US" sz="1100">
                          <a:solidFill>
                            <a:schemeClr val="tx1"/>
                          </a:solidFill>
                          <a:effectLst/>
                        </a:rPr>
                        <a:t>UE receive</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rowSpan="2">
                  <a:txBody>
                    <a:bodyPr/>
                    <a:lstStyle/>
                    <a:p>
                      <a:pPr>
                        <a:spcAft>
                          <a:spcPts val="0"/>
                        </a:spcAft>
                      </a:pPr>
                      <a:r>
                        <a:rPr lang="fr-FR" sz="1100">
                          <a:solidFill>
                            <a:schemeClr val="tx1"/>
                          </a:solidFill>
                          <a:effectLst/>
                        </a:rPr>
                        <a:t>Duplex Mode</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87824240"/>
                  </a:ext>
                </a:extLst>
              </a:tr>
              <a:tr h="223803">
                <a:tc vMerge="1">
                  <a:txBody>
                    <a:bodyPr/>
                    <a:lstStyle/>
                    <a:p>
                      <a:endParaRPr lang="fr-FR"/>
                    </a:p>
                  </a:txBody>
                  <a:tcPr/>
                </a:tc>
                <a:tc gridSpan="3">
                  <a:txBody>
                    <a:bodyPr/>
                    <a:lstStyle/>
                    <a:p>
                      <a:pPr>
                        <a:spcAft>
                          <a:spcPts val="0"/>
                        </a:spcAft>
                      </a:pPr>
                      <a:r>
                        <a:rPr lang="fr-FR" sz="1100">
                          <a:effectLst/>
                        </a:rPr>
                        <a:t>FUL_low   –  FUL_high</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gridSpan="3">
                  <a:txBody>
                    <a:bodyPr/>
                    <a:lstStyle/>
                    <a:p>
                      <a:pPr>
                        <a:spcAft>
                          <a:spcPts val="0"/>
                        </a:spcAft>
                      </a:pPr>
                      <a:r>
                        <a:rPr lang="fr-FR" sz="1100">
                          <a:effectLst/>
                        </a:rPr>
                        <a:t>FDL_low  –  FDL_high</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vMerge="1">
                  <a:txBody>
                    <a:bodyPr/>
                    <a:lstStyle/>
                    <a:p>
                      <a:endParaRPr lang="fr-FR"/>
                    </a:p>
                  </a:txBody>
                  <a:tcPr/>
                </a:tc>
                <a:extLst>
                  <a:ext uri="{0D108BD9-81ED-4DB2-BD59-A6C34878D82A}">
                    <a16:rowId xmlns:a16="http://schemas.microsoft.com/office/drawing/2014/main" val="4176646291"/>
                  </a:ext>
                </a:extLst>
              </a:tr>
              <a:tr h="223803">
                <a:tc>
                  <a:txBody>
                    <a:bodyPr/>
                    <a:lstStyle/>
                    <a:p>
                      <a:pPr>
                        <a:spcAft>
                          <a:spcPts val="0"/>
                        </a:spcAft>
                      </a:pPr>
                      <a:r>
                        <a:rPr lang="fr-FR" sz="1100">
                          <a:solidFill>
                            <a:schemeClr val="tx1"/>
                          </a:solidFill>
                          <a:effectLst/>
                        </a:rPr>
                        <a:t>256</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1980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2010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2170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2200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FDD</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3670807"/>
                  </a:ext>
                </a:extLst>
              </a:tr>
              <a:tr h="223803">
                <a:tc>
                  <a:txBody>
                    <a:bodyPr/>
                    <a:lstStyle/>
                    <a:p>
                      <a:pPr>
                        <a:spcAft>
                          <a:spcPts val="0"/>
                        </a:spcAft>
                      </a:pPr>
                      <a:r>
                        <a:rPr lang="fr-FR" sz="1100">
                          <a:solidFill>
                            <a:schemeClr val="tx1"/>
                          </a:solidFill>
                          <a:effectLst/>
                        </a:rPr>
                        <a:t>255</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1626.5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1660.5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1525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1559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FDD</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12697880"/>
                  </a:ext>
                </a:extLst>
              </a:tr>
              <a:tr h="223803">
                <a:tc>
                  <a:txBody>
                    <a:bodyPr/>
                    <a:lstStyle/>
                    <a:p>
                      <a:pPr>
                        <a:spcAft>
                          <a:spcPts val="0"/>
                        </a:spcAft>
                      </a:pPr>
                      <a:r>
                        <a:rPr lang="fr-FR" sz="1100">
                          <a:solidFill>
                            <a:schemeClr val="tx1"/>
                          </a:solidFill>
                          <a:effectLst/>
                        </a:rPr>
                        <a:t>254</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1610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1626.5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2483.5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2500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FDD</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26059567"/>
                  </a:ext>
                </a:extLst>
              </a:tr>
              <a:tr h="206001">
                <a:tc>
                  <a:txBody>
                    <a:bodyPr/>
                    <a:lstStyle/>
                    <a:p>
                      <a:pPr>
                        <a:spcAft>
                          <a:spcPts val="0"/>
                        </a:spcAft>
                      </a:pPr>
                      <a:r>
                        <a:rPr lang="fr-FR" sz="1100">
                          <a:solidFill>
                            <a:schemeClr val="tx1"/>
                          </a:solidFill>
                          <a:effectLst/>
                        </a:rPr>
                        <a:t>253</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1668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1675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1518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1525 MHz</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a:effectLst/>
                        </a:rPr>
                        <a:t>FDD</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88957091"/>
                  </a:ext>
                </a:extLst>
              </a:tr>
              <a:tr h="223803">
                <a:tc gridSpan="8">
                  <a:txBody>
                    <a:bodyPr/>
                    <a:lstStyle/>
                    <a:p>
                      <a:pPr>
                        <a:spcAft>
                          <a:spcPts val="0"/>
                        </a:spcAft>
                      </a:pPr>
                      <a:r>
                        <a:rPr lang="en-US" sz="1100">
                          <a:solidFill>
                            <a:schemeClr val="tx1"/>
                          </a:solidFill>
                          <a:effectLst/>
                        </a:rPr>
                        <a:t>NOTE: Satellite bands are numbered in descending order from 256.</a:t>
                      </a:r>
                      <a:endParaRPr lang="fr-FR"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534884529"/>
                  </a:ext>
                </a:extLst>
              </a:tr>
            </a:tbl>
          </a:graphicData>
        </a:graphic>
      </p:graphicFrame>
      <p:sp>
        <p:nvSpPr>
          <p:cNvPr id="14" name="TextBox 13">
            <a:extLst>
              <a:ext uri="{FF2B5EF4-FFF2-40B4-BE49-F238E27FC236}">
                <a16:creationId xmlns:a16="http://schemas.microsoft.com/office/drawing/2014/main" id="{BF1BC8E1-A4A0-75AF-1B80-39BAA6ED4127}"/>
              </a:ext>
            </a:extLst>
          </p:cNvPr>
          <p:cNvSpPr txBox="1"/>
          <p:nvPr/>
        </p:nvSpPr>
        <p:spPr>
          <a:xfrm>
            <a:off x="329591" y="1266746"/>
            <a:ext cx="11213391" cy="646331"/>
          </a:xfrm>
          <a:prstGeom prst="rect">
            <a:avLst/>
          </a:prstGeom>
          <a:noFill/>
        </p:spPr>
        <p:txBody>
          <a:bodyPr wrap="none" rtlCol="0">
            <a:spAutoFit/>
          </a:bodyPr>
          <a:lstStyle/>
          <a:p>
            <a:r>
              <a:rPr lang="en-US" sz="1800">
                <a:solidFill>
                  <a:srgbClr val="000000"/>
                </a:solidFill>
              </a:rPr>
              <a:t>Reference: 4G Spectrum in </a:t>
            </a:r>
            <a:r>
              <a:rPr lang="en-US" sz="1800" b="1">
                <a:solidFill>
                  <a:srgbClr val="000000"/>
                </a:solidFill>
              </a:rPr>
              <a:t>TS 36.101 </a:t>
            </a:r>
            <a:r>
              <a:rPr lang="en-US" sz="1800" b="1" i="0" u="none" strike="noStrike" baseline="0">
                <a:latin typeface="Arial-BoldMT"/>
              </a:rPr>
              <a:t>V18.4.0 (2023-12) </a:t>
            </a:r>
            <a:r>
              <a:rPr lang="en-US"/>
              <a:t>5.2-1 E-UTRA operating bands for satellite access</a:t>
            </a:r>
          </a:p>
          <a:p>
            <a:endParaRPr lang="en-US"/>
          </a:p>
        </p:txBody>
      </p:sp>
      <p:cxnSp>
        <p:nvCxnSpPr>
          <p:cNvPr id="15" name="Straight Connector 14">
            <a:extLst>
              <a:ext uri="{FF2B5EF4-FFF2-40B4-BE49-F238E27FC236}">
                <a16:creationId xmlns:a16="http://schemas.microsoft.com/office/drawing/2014/main" id="{24796422-9036-604B-17EE-07FD5E8AE252}"/>
              </a:ext>
            </a:extLst>
          </p:cNvPr>
          <p:cNvCxnSpPr>
            <a:cxnSpLocks/>
          </p:cNvCxnSpPr>
          <p:nvPr/>
        </p:nvCxnSpPr>
        <p:spPr>
          <a:xfrm>
            <a:off x="5926898" y="4660749"/>
            <a:ext cx="0" cy="97056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2E52BE1-B313-9AC0-6C2C-7AA540A91122}"/>
              </a:ext>
            </a:extLst>
          </p:cNvPr>
          <p:cNvCxnSpPr>
            <a:cxnSpLocks/>
          </p:cNvCxnSpPr>
          <p:nvPr/>
        </p:nvCxnSpPr>
        <p:spPr>
          <a:xfrm>
            <a:off x="7343639"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5EC076C-F1E1-703C-4341-D5E3915E7505}"/>
              </a:ext>
            </a:extLst>
          </p:cNvPr>
          <p:cNvCxnSpPr>
            <a:cxnSpLocks/>
          </p:cNvCxnSpPr>
          <p:nvPr/>
        </p:nvCxnSpPr>
        <p:spPr>
          <a:xfrm>
            <a:off x="9424231"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69CC4D0-80D1-3160-6F21-DC5B80101714}"/>
              </a:ext>
            </a:extLst>
          </p:cNvPr>
          <p:cNvCxnSpPr>
            <a:cxnSpLocks/>
          </p:cNvCxnSpPr>
          <p:nvPr/>
        </p:nvCxnSpPr>
        <p:spPr>
          <a:xfrm>
            <a:off x="4313624"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5F78DF1-3EE9-F17C-37C3-2C098A6F3460}"/>
              </a:ext>
            </a:extLst>
          </p:cNvPr>
          <p:cNvCxnSpPr>
            <a:cxnSpLocks/>
          </p:cNvCxnSpPr>
          <p:nvPr/>
        </p:nvCxnSpPr>
        <p:spPr>
          <a:xfrm>
            <a:off x="2545774"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0EBCC93-E353-C9BD-2069-58FD9F51CF53}"/>
              </a:ext>
            </a:extLst>
          </p:cNvPr>
          <p:cNvCxnSpPr>
            <a:cxnSpLocks/>
          </p:cNvCxnSpPr>
          <p:nvPr/>
        </p:nvCxnSpPr>
        <p:spPr>
          <a:xfrm>
            <a:off x="9868518"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D549F67-465F-33C6-A325-396F9CB6C253}"/>
              </a:ext>
            </a:extLst>
          </p:cNvPr>
          <p:cNvCxnSpPr>
            <a:cxnSpLocks/>
          </p:cNvCxnSpPr>
          <p:nvPr/>
        </p:nvCxnSpPr>
        <p:spPr>
          <a:xfrm>
            <a:off x="10614373" y="4674335"/>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154B240-381C-FA21-9918-84BE96912F08}"/>
              </a:ext>
            </a:extLst>
          </p:cNvPr>
          <p:cNvCxnSpPr>
            <a:cxnSpLocks/>
          </p:cNvCxnSpPr>
          <p:nvPr/>
        </p:nvCxnSpPr>
        <p:spPr>
          <a:xfrm>
            <a:off x="5398206"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4743461-49F3-6DAA-A497-1D4AAF3BD0FB}"/>
              </a:ext>
            </a:extLst>
          </p:cNvPr>
          <p:cNvCxnSpPr>
            <a:cxnSpLocks/>
          </p:cNvCxnSpPr>
          <p:nvPr/>
        </p:nvCxnSpPr>
        <p:spPr>
          <a:xfrm>
            <a:off x="1835032" y="4635501"/>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26FDA46-E131-8856-E0E9-6326292A1941}"/>
              </a:ext>
            </a:extLst>
          </p:cNvPr>
          <p:cNvSpPr txBox="1"/>
          <p:nvPr/>
        </p:nvSpPr>
        <p:spPr>
          <a:xfrm>
            <a:off x="1655150" y="4373891"/>
            <a:ext cx="498855" cy="261610"/>
          </a:xfrm>
          <a:prstGeom prst="rect">
            <a:avLst/>
          </a:prstGeom>
          <a:noFill/>
        </p:spPr>
        <p:txBody>
          <a:bodyPr wrap="none" rtlCol="0">
            <a:spAutoFit/>
          </a:bodyPr>
          <a:lstStyle/>
          <a:p>
            <a:r>
              <a:rPr lang="en-US" sz="1100"/>
              <a:t>1518</a:t>
            </a:r>
          </a:p>
        </p:txBody>
      </p:sp>
      <p:sp>
        <p:nvSpPr>
          <p:cNvPr id="28" name="Rectangle 27">
            <a:extLst>
              <a:ext uri="{FF2B5EF4-FFF2-40B4-BE49-F238E27FC236}">
                <a16:creationId xmlns:a16="http://schemas.microsoft.com/office/drawing/2014/main" id="{DE395442-A507-F235-0407-D826C0BEEF45}"/>
              </a:ext>
            </a:extLst>
          </p:cNvPr>
          <p:cNvSpPr/>
          <p:nvPr/>
        </p:nvSpPr>
        <p:spPr>
          <a:xfrm>
            <a:off x="1836485" y="4874889"/>
            <a:ext cx="713599" cy="53272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253 DL</a:t>
            </a:r>
          </a:p>
        </p:txBody>
      </p:sp>
    </p:spTree>
    <p:extLst>
      <p:ext uri="{BB962C8B-B14F-4D97-AF65-F5344CB8AC3E}">
        <p14:creationId xmlns:p14="http://schemas.microsoft.com/office/powerpoint/2010/main" val="1899019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3CDE-DD1D-782D-7081-81E8557070AF}"/>
              </a:ext>
            </a:extLst>
          </p:cNvPr>
          <p:cNvSpPr>
            <a:spLocks noGrp="1"/>
          </p:cNvSpPr>
          <p:nvPr>
            <p:ph type="title"/>
          </p:nvPr>
        </p:nvSpPr>
        <p:spPr/>
        <p:txBody>
          <a:bodyPr vert="horz" lIns="91440" tIns="45720" rIns="91440" bIns="45720" rtlCol="0" anchor="ctr">
            <a:noAutofit/>
          </a:bodyPr>
          <a:lstStyle/>
          <a:p>
            <a:r>
              <a:rPr lang="en-GB"/>
              <a:t>Relevant applicable standards/regulatory documents for the band definition</a:t>
            </a:r>
            <a:endParaRPr lang="en-US"/>
          </a:p>
        </p:txBody>
      </p:sp>
      <p:sp>
        <p:nvSpPr>
          <p:cNvPr id="3" name="Content Placeholder 2">
            <a:extLst>
              <a:ext uri="{FF2B5EF4-FFF2-40B4-BE49-F238E27FC236}">
                <a16:creationId xmlns:a16="http://schemas.microsoft.com/office/drawing/2014/main" id="{93BD359B-8E92-C761-ED19-D46B55B02096}"/>
              </a:ext>
            </a:extLst>
          </p:cNvPr>
          <p:cNvSpPr>
            <a:spLocks noGrp="1"/>
          </p:cNvSpPr>
          <p:nvPr>
            <p:ph idx="1"/>
          </p:nvPr>
        </p:nvSpPr>
        <p:spPr>
          <a:xfrm>
            <a:off x="626166" y="1169088"/>
            <a:ext cx="10672280" cy="5044286"/>
          </a:xfrm>
        </p:spPr>
        <p:txBody>
          <a:bodyPr/>
          <a:lstStyle/>
          <a:p>
            <a:pPr marR="0">
              <a:lnSpc>
                <a:spcPct val="100000"/>
              </a:lnSpc>
              <a:spcAft>
                <a:spcPts val="1200"/>
              </a:spcAft>
            </a:pPr>
            <a:endParaRPr lang="en-US" sz="1800">
              <a:solidFill>
                <a:srgbClr val="000000"/>
              </a:solidFill>
            </a:endParaRPr>
          </a:p>
          <a:p>
            <a:pPr marL="285750" marR="0" indent="-285750">
              <a:spcBef>
                <a:spcPts val="0"/>
              </a:spcBef>
              <a:spcAft>
                <a:spcPts val="0"/>
              </a:spcAft>
              <a:buFont typeface="Arial" panose="020B0604020202020204" pitchFamily="34" charset="0"/>
              <a:buChar char="•"/>
            </a:pPr>
            <a:r>
              <a:rPr lang="en-US" sz="1800">
                <a:solidFill>
                  <a:srgbClr val="000000"/>
                </a:solidFill>
              </a:rPr>
              <a:t>ETSI (Europe)</a:t>
            </a:r>
          </a:p>
          <a:p>
            <a:pPr marL="971550" lvl="1" indent="-285750">
              <a:spcBef>
                <a:spcPts val="0"/>
              </a:spcBef>
            </a:pPr>
            <a:r>
              <a:rPr lang="en-US" sz="1800" b="0" i="0" u="none" strike="noStrike" baseline="0">
                <a:latin typeface="Arial" panose="020B0604020202020204" pitchFamily="34" charset="0"/>
              </a:rPr>
              <a:t>EN 301 441 </a:t>
            </a:r>
            <a:endParaRPr lang="en-US" sz="1800">
              <a:solidFill>
                <a:srgbClr val="000000"/>
              </a:solidFill>
            </a:endParaRPr>
          </a:p>
          <a:p>
            <a:pPr marL="971550" lvl="1" indent="-285750">
              <a:spcBef>
                <a:spcPts val="0"/>
              </a:spcBef>
            </a:pPr>
            <a:r>
              <a:rPr lang="en-US" sz="1800">
                <a:solidFill>
                  <a:srgbClr val="000000"/>
                </a:solidFill>
              </a:rPr>
              <a:t>EN 301 481-1 </a:t>
            </a:r>
          </a:p>
          <a:p>
            <a:pPr marL="971550" lvl="1" indent="-285750">
              <a:spcBef>
                <a:spcPts val="0"/>
              </a:spcBef>
            </a:pPr>
            <a:r>
              <a:rPr lang="en-US" sz="1800">
                <a:solidFill>
                  <a:srgbClr val="000000"/>
                </a:solidFill>
              </a:rPr>
              <a:t>EN 301 489-20</a:t>
            </a:r>
          </a:p>
          <a:p>
            <a:pPr marL="285750" marR="0" indent="-285750">
              <a:spcBef>
                <a:spcPts val="0"/>
              </a:spcBef>
              <a:spcAft>
                <a:spcPts val="0"/>
              </a:spcAft>
              <a:buFont typeface="Arial" panose="020B0604020202020204" pitchFamily="34" charset="0"/>
              <a:buChar char="•"/>
            </a:pPr>
            <a:endParaRPr lang="en-US" sz="1800">
              <a:solidFill>
                <a:srgbClr val="000000"/>
              </a:solidFill>
            </a:endParaRPr>
          </a:p>
          <a:p>
            <a:pPr marL="285750" marR="0" indent="-285750">
              <a:spcBef>
                <a:spcPts val="0"/>
              </a:spcBef>
              <a:spcAft>
                <a:spcPts val="0"/>
              </a:spcAft>
              <a:buFont typeface="Arial" panose="020B0604020202020204" pitchFamily="34" charset="0"/>
              <a:buChar char="•"/>
            </a:pPr>
            <a:r>
              <a:rPr lang="en-US" sz="1800">
                <a:solidFill>
                  <a:srgbClr val="000000"/>
                </a:solidFill>
              </a:rPr>
              <a:t>RED</a:t>
            </a:r>
          </a:p>
          <a:p>
            <a:pPr marL="971550" lvl="1" indent="-285750">
              <a:spcBef>
                <a:spcPts val="0"/>
              </a:spcBef>
            </a:pPr>
            <a:r>
              <a:rPr lang="en-US" sz="1800">
                <a:solidFill>
                  <a:srgbClr val="000000"/>
                </a:solidFill>
              </a:rPr>
              <a:t>EU directive 2014/53/EU</a:t>
            </a:r>
          </a:p>
          <a:p>
            <a:pPr marR="0">
              <a:spcBef>
                <a:spcPts val="0"/>
              </a:spcBef>
              <a:spcAft>
                <a:spcPts val="0"/>
              </a:spcAft>
            </a:pPr>
            <a:endParaRPr lang="en-US" sz="1800">
              <a:solidFill>
                <a:srgbClr val="000000"/>
              </a:solidFill>
            </a:endParaRPr>
          </a:p>
          <a:p>
            <a:pPr marL="285750" marR="0" indent="-285750">
              <a:spcBef>
                <a:spcPts val="0"/>
              </a:spcBef>
              <a:spcAft>
                <a:spcPts val="0"/>
              </a:spcAft>
              <a:buFont typeface="Arial" panose="020B0604020202020204" pitchFamily="34" charset="0"/>
              <a:buChar char="•"/>
            </a:pPr>
            <a:r>
              <a:rPr lang="en-US" sz="1800">
                <a:solidFill>
                  <a:srgbClr val="000000"/>
                </a:solidFill>
              </a:rPr>
              <a:t>FCC (U.S.)</a:t>
            </a:r>
          </a:p>
          <a:p>
            <a:pPr marL="971550" lvl="1" indent="-285750">
              <a:spcBef>
                <a:spcPts val="0"/>
              </a:spcBef>
            </a:pPr>
            <a:r>
              <a:rPr lang="en-US" sz="1800">
                <a:solidFill>
                  <a:srgbClr val="000000"/>
                </a:solidFill>
              </a:rPr>
              <a:t>47 CFR Part 25</a:t>
            </a:r>
          </a:p>
          <a:p>
            <a:pPr marL="971550" lvl="1" indent="-285750">
              <a:spcBef>
                <a:spcPts val="0"/>
              </a:spcBef>
            </a:pPr>
            <a:r>
              <a:rPr lang="en-US" sz="1800">
                <a:solidFill>
                  <a:srgbClr val="000000"/>
                </a:solidFill>
              </a:rPr>
              <a:t>47 CFR Part 15B</a:t>
            </a:r>
          </a:p>
          <a:p>
            <a:pPr marL="971550" lvl="1" indent="-285750">
              <a:spcBef>
                <a:spcPts val="0"/>
              </a:spcBef>
            </a:pPr>
            <a:endParaRPr lang="en-US" sz="1800">
              <a:solidFill>
                <a:srgbClr val="000000"/>
              </a:solidFill>
            </a:endParaRPr>
          </a:p>
          <a:p>
            <a:pPr marL="285750" marR="0" indent="-285750">
              <a:spcBef>
                <a:spcPts val="0"/>
              </a:spcBef>
              <a:spcAft>
                <a:spcPts val="0"/>
              </a:spcAft>
              <a:buFont typeface="Arial" panose="020B0604020202020204" pitchFamily="34" charset="0"/>
              <a:buChar char="•"/>
            </a:pPr>
            <a:r>
              <a:rPr lang="en-US" sz="1800">
                <a:solidFill>
                  <a:srgbClr val="000000"/>
                </a:solidFill>
              </a:rPr>
              <a:t>ISED (Canada)</a:t>
            </a:r>
          </a:p>
          <a:p>
            <a:pPr marL="971550" lvl="1" indent="-285750">
              <a:spcBef>
                <a:spcPts val="0"/>
              </a:spcBef>
            </a:pPr>
            <a:r>
              <a:rPr lang="en-US" sz="1800">
                <a:solidFill>
                  <a:srgbClr val="000000"/>
                </a:solidFill>
              </a:rPr>
              <a:t>RSS-170 </a:t>
            </a:r>
          </a:p>
          <a:p>
            <a:pPr marL="971550" lvl="1" indent="-285750">
              <a:spcBef>
                <a:spcPts val="0"/>
              </a:spcBef>
            </a:pPr>
            <a:r>
              <a:rPr lang="en-US" sz="1800">
                <a:solidFill>
                  <a:srgbClr val="000000"/>
                </a:solidFill>
              </a:rPr>
              <a:t>RSS-GEN</a:t>
            </a:r>
          </a:p>
          <a:p>
            <a:pPr marL="285750" marR="0" indent="-285750">
              <a:lnSpc>
                <a:spcPct val="100000"/>
              </a:lnSpc>
              <a:buFont typeface="Arial" panose="020B0604020202020204" pitchFamily="34" charset="0"/>
              <a:buChar char="•"/>
            </a:pPr>
            <a:endParaRPr lang="en-US" sz="1800"/>
          </a:p>
        </p:txBody>
      </p:sp>
      <p:sp>
        <p:nvSpPr>
          <p:cNvPr id="4" name="Footer Placeholder 3">
            <a:extLst>
              <a:ext uri="{FF2B5EF4-FFF2-40B4-BE49-F238E27FC236}">
                <a16:creationId xmlns:a16="http://schemas.microsoft.com/office/drawing/2014/main" id="{A5D31D6B-6067-4DFE-B02D-1154EE355886}"/>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E46D9AAA-1C3E-DEE0-94F5-935FF9C000C8}"/>
              </a:ext>
            </a:extLst>
          </p:cNvPr>
          <p:cNvSpPr>
            <a:spLocks noGrp="1"/>
          </p:cNvSpPr>
          <p:nvPr>
            <p:ph type="sldNum" sz="quarter" idx="12"/>
          </p:nvPr>
        </p:nvSpPr>
        <p:spPr/>
        <p:txBody>
          <a:bodyPr/>
          <a:lstStyle/>
          <a:p>
            <a:fld id="{B1019862-05A2-6842-A5FD-3894660EF752}" type="slidenum">
              <a:rPr lang="en-US" smtClean="0"/>
              <a:pPr/>
              <a:t>8</a:t>
            </a:fld>
            <a:endParaRPr lang="en-US"/>
          </a:p>
        </p:txBody>
      </p:sp>
    </p:spTree>
    <p:extLst>
      <p:ext uri="{BB962C8B-B14F-4D97-AF65-F5344CB8AC3E}">
        <p14:creationId xmlns:p14="http://schemas.microsoft.com/office/powerpoint/2010/main" val="1676185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091E4-572E-89FD-6293-89C4E680EA93}"/>
              </a:ext>
            </a:extLst>
          </p:cNvPr>
          <p:cNvSpPr>
            <a:spLocks noGrp="1"/>
          </p:cNvSpPr>
          <p:nvPr>
            <p:ph type="title"/>
          </p:nvPr>
        </p:nvSpPr>
        <p:spPr/>
        <p:txBody>
          <a:bodyPr/>
          <a:lstStyle/>
          <a:p>
            <a:r>
              <a:rPr lang="en-US"/>
              <a:t>Supporting Unpaired Spectrum with NB-IoT NTN</a:t>
            </a:r>
          </a:p>
        </p:txBody>
      </p:sp>
      <p:sp>
        <p:nvSpPr>
          <p:cNvPr id="3" name="Content Placeholder 2">
            <a:extLst>
              <a:ext uri="{FF2B5EF4-FFF2-40B4-BE49-F238E27FC236}">
                <a16:creationId xmlns:a16="http://schemas.microsoft.com/office/drawing/2014/main" id="{C5C33018-4942-D938-B144-7AC551DC5FDD}"/>
              </a:ext>
            </a:extLst>
          </p:cNvPr>
          <p:cNvSpPr>
            <a:spLocks noGrp="1"/>
          </p:cNvSpPr>
          <p:nvPr>
            <p:ph idx="1"/>
          </p:nvPr>
        </p:nvSpPr>
        <p:spPr>
          <a:xfrm>
            <a:off x="782846" y="1189852"/>
            <a:ext cx="7289776" cy="5044286"/>
          </a:xfrm>
        </p:spPr>
        <p:txBody>
          <a:bodyPr/>
          <a:lstStyle/>
          <a:p>
            <a:pPr>
              <a:lnSpc>
                <a:spcPct val="100000"/>
              </a:lnSpc>
            </a:pPr>
            <a:r>
              <a:rPr lang="en-US"/>
              <a:t>NTN variation in latency is dictated by the constellation design and the orbital parameters</a:t>
            </a:r>
          </a:p>
          <a:p>
            <a:pPr marL="342900" indent="-342900">
              <a:lnSpc>
                <a:spcPct val="100000"/>
              </a:lnSpc>
              <a:buFont typeface="Arial" panose="020B0604020202020204" pitchFamily="34" charset="0"/>
              <a:buChar char="•"/>
            </a:pPr>
            <a:r>
              <a:rPr lang="en-US"/>
              <a:t>One-way latency variations are on the order of 5 </a:t>
            </a:r>
            <a:r>
              <a:rPr lang="en-US" err="1"/>
              <a:t>ms</a:t>
            </a:r>
            <a:endParaRPr lang="en-US" strike="sngStrike">
              <a:solidFill>
                <a:srgbClr val="FF0000"/>
              </a:solidFill>
            </a:endParaRPr>
          </a:p>
          <a:p>
            <a:pPr marL="342900" indent="-342900">
              <a:lnSpc>
                <a:spcPct val="100000"/>
              </a:lnSpc>
              <a:buFont typeface="Arial" panose="020B0604020202020204" pitchFamily="34" charset="0"/>
              <a:buChar char="•"/>
            </a:pPr>
            <a:r>
              <a:rPr lang="en-US"/>
              <a:t>This requires to provision a guard time between Tx and Rx transmission of the same scale as the current LTE radio frame (i.e. 10 </a:t>
            </a:r>
            <a:r>
              <a:rPr lang="en-US" err="1"/>
              <a:t>ms</a:t>
            </a:r>
            <a:r>
              <a:rPr lang="en-US"/>
              <a:t>)</a:t>
            </a:r>
          </a:p>
          <a:p>
            <a:pPr marL="342900" indent="-342900">
              <a:lnSpc>
                <a:spcPct val="100000"/>
              </a:lnSpc>
              <a:buFont typeface="Arial" panose="020B0604020202020204" pitchFamily="34" charset="0"/>
              <a:buChar char="•"/>
            </a:pPr>
            <a:r>
              <a:rPr lang="en-US"/>
              <a:t>For efficiency purpose, flexibility of the DL transmission time, guard time, UL transmission time should be enabled by the standard</a:t>
            </a:r>
            <a:endParaRPr lang="en-US">
              <a:solidFill>
                <a:srgbClr val="FF0000"/>
              </a:solidFill>
            </a:endParaRPr>
          </a:p>
          <a:p>
            <a:pPr marL="1028700" lvl="1" indent="-342900">
              <a:lnSpc>
                <a:spcPct val="100000"/>
              </a:lnSpc>
            </a:pPr>
            <a:endParaRPr lang="en-US">
              <a:solidFill>
                <a:srgbClr val="FF0000"/>
              </a:solidFill>
            </a:endParaRPr>
          </a:p>
        </p:txBody>
      </p:sp>
      <p:sp>
        <p:nvSpPr>
          <p:cNvPr id="4" name="Footer Placeholder 3">
            <a:extLst>
              <a:ext uri="{FF2B5EF4-FFF2-40B4-BE49-F238E27FC236}">
                <a16:creationId xmlns:a16="http://schemas.microsoft.com/office/drawing/2014/main" id="{07FCCE7F-555C-D99C-D520-69C83D7484FD}"/>
              </a:ext>
            </a:extLst>
          </p:cNvPr>
          <p:cNvSpPr>
            <a:spLocks noGrp="1"/>
          </p:cNvSpPr>
          <p:nvPr>
            <p:ph type="ftr" sz="quarter" idx="11"/>
          </p:nvPr>
        </p:nvSpPr>
        <p:spPr/>
        <p:txBody>
          <a:bodyPr/>
          <a:lstStyle/>
          <a:p>
            <a:r>
              <a:rPr lang="en-US"/>
              <a:t>RP-xxxx 	Iridium Satellte LLC</a:t>
            </a:r>
          </a:p>
        </p:txBody>
      </p:sp>
      <p:sp>
        <p:nvSpPr>
          <p:cNvPr id="5" name="Slide Number Placeholder 4">
            <a:extLst>
              <a:ext uri="{FF2B5EF4-FFF2-40B4-BE49-F238E27FC236}">
                <a16:creationId xmlns:a16="http://schemas.microsoft.com/office/drawing/2014/main" id="{8A8C2B88-32C0-C93E-00D8-F252912EAB2B}"/>
              </a:ext>
            </a:extLst>
          </p:cNvPr>
          <p:cNvSpPr>
            <a:spLocks noGrp="1"/>
          </p:cNvSpPr>
          <p:nvPr>
            <p:ph type="sldNum" sz="quarter" idx="12"/>
          </p:nvPr>
        </p:nvSpPr>
        <p:spPr/>
        <p:txBody>
          <a:bodyPr/>
          <a:lstStyle/>
          <a:p>
            <a:fld id="{B1019862-05A2-6842-A5FD-3894660EF752}" type="slidenum">
              <a:rPr lang="en-US" smtClean="0"/>
              <a:pPr/>
              <a:t>9</a:t>
            </a:fld>
            <a:endParaRPr lang="en-US"/>
          </a:p>
        </p:txBody>
      </p:sp>
      <p:graphicFrame>
        <p:nvGraphicFramePr>
          <p:cNvPr id="6" name="Table 5">
            <a:extLst>
              <a:ext uri="{FF2B5EF4-FFF2-40B4-BE49-F238E27FC236}">
                <a16:creationId xmlns:a16="http://schemas.microsoft.com/office/drawing/2014/main" id="{7B73EE92-00EA-49F8-411B-88841A71CD25}"/>
              </a:ext>
            </a:extLst>
          </p:cNvPr>
          <p:cNvGraphicFramePr>
            <a:graphicFrameLocks noGrp="1"/>
          </p:cNvGraphicFramePr>
          <p:nvPr/>
        </p:nvGraphicFramePr>
        <p:xfrm>
          <a:off x="8161839" y="4773515"/>
          <a:ext cx="3326527" cy="1154816"/>
        </p:xfrm>
        <a:graphic>
          <a:graphicData uri="http://schemas.openxmlformats.org/drawingml/2006/table">
            <a:tbl>
              <a:tblPr firstRow="1" bandRow="1">
                <a:tableStyleId>{5C22544A-7EE6-4342-B048-85BDC9FD1C3A}</a:tableStyleId>
              </a:tblPr>
              <a:tblGrid>
                <a:gridCol w="1063257">
                  <a:extLst>
                    <a:ext uri="{9D8B030D-6E8A-4147-A177-3AD203B41FA5}">
                      <a16:colId xmlns:a16="http://schemas.microsoft.com/office/drawing/2014/main" val="20000"/>
                    </a:ext>
                  </a:extLst>
                </a:gridCol>
                <a:gridCol w="818707">
                  <a:extLst>
                    <a:ext uri="{9D8B030D-6E8A-4147-A177-3AD203B41FA5}">
                      <a16:colId xmlns:a16="http://schemas.microsoft.com/office/drawing/2014/main" val="20001"/>
                    </a:ext>
                  </a:extLst>
                </a:gridCol>
                <a:gridCol w="1444563">
                  <a:extLst>
                    <a:ext uri="{9D8B030D-6E8A-4147-A177-3AD203B41FA5}">
                      <a16:colId xmlns:a16="http://schemas.microsoft.com/office/drawing/2014/main" val="20002"/>
                    </a:ext>
                  </a:extLst>
                </a:gridCol>
              </a:tblGrid>
              <a:tr h="288704">
                <a:tc>
                  <a:txBody>
                    <a:bodyPr/>
                    <a:lstStyle/>
                    <a:p>
                      <a:r>
                        <a:rPr lang="en-US" sz="1200"/>
                        <a:t>Angle</a:t>
                      </a:r>
                    </a:p>
                  </a:txBody>
                  <a:tcPr/>
                </a:tc>
                <a:tc>
                  <a:txBody>
                    <a:bodyPr/>
                    <a:lstStyle/>
                    <a:p>
                      <a:r>
                        <a:rPr lang="en-US" sz="1200"/>
                        <a:t>Distance</a:t>
                      </a:r>
                    </a:p>
                  </a:txBody>
                  <a:tcPr/>
                </a:tc>
                <a:tc>
                  <a:txBody>
                    <a:bodyPr/>
                    <a:lstStyle/>
                    <a:p>
                      <a:r>
                        <a:rPr lang="en-US" sz="1200"/>
                        <a:t>One-way Delay</a:t>
                      </a:r>
                    </a:p>
                  </a:txBody>
                  <a:tcPr/>
                </a:tc>
                <a:extLst>
                  <a:ext uri="{0D108BD9-81ED-4DB2-BD59-A6C34878D82A}">
                    <a16:rowId xmlns:a16="http://schemas.microsoft.com/office/drawing/2014/main" val="10000"/>
                  </a:ext>
                </a:extLst>
              </a:tr>
              <a:tr h="2887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90° (above)</a:t>
                      </a:r>
                    </a:p>
                  </a:txBody>
                  <a:tcPr/>
                </a:tc>
                <a:tc>
                  <a:txBody>
                    <a:bodyPr/>
                    <a:lstStyle/>
                    <a:p>
                      <a:r>
                        <a:rPr lang="en-US" sz="1200"/>
                        <a:t>780 km</a:t>
                      </a:r>
                    </a:p>
                  </a:txBody>
                  <a:tcPr/>
                </a:tc>
                <a:tc>
                  <a:txBody>
                    <a:bodyPr/>
                    <a:lstStyle/>
                    <a:p>
                      <a:r>
                        <a:rPr lang="en-US" sz="1200"/>
                        <a:t>2.60 </a:t>
                      </a:r>
                      <a:r>
                        <a:rPr lang="en-US" sz="1200" err="1"/>
                        <a:t>msec</a:t>
                      </a:r>
                      <a:endParaRPr lang="en-US" sz="1200"/>
                    </a:p>
                  </a:txBody>
                  <a:tcPr/>
                </a:tc>
                <a:extLst>
                  <a:ext uri="{0D108BD9-81ED-4DB2-BD59-A6C34878D82A}">
                    <a16:rowId xmlns:a16="http://schemas.microsoft.com/office/drawing/2014/main" val="10001"/>
                  </a:ext>
                </a:extLst>
              </a:tr>
              <a:tr h="2887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20° (</a:t>
                      </a:r>
                      <a:r>
                        <a:rPr lang="en-US" sz="1200" err="1"/>
                        <a:t>ave</a:t>
                      </a:r>
                      <a:r>
                        <a:rPr lang="en-US" sz="1200"/>
                        <a:t>)</a:t>
                      </a:r>
                    </a:p>
                  </a:txBody>
                  <a:tcPr/>
                </a:tc>
                <a:tc>
                  <a:txBody>
                    <a:bodyPr/>
                    <a:lstStyle/>
                    <a:p>
                      <a:r>
                        <a:rPr lang="en-US" sz="1200"/>
                        <a:t>1730 km</a:t>
                      </a:r>
                    </a:p>
                  </a:txBody>
                  <a:tcPr/>
                </a:tc>
                <a:tc>
                  <a:txBody>
                    <a:bodyPr/>
                    <a:lstStyle/>
                    <a:p>
                      <a:r>
                        <a:rPr lang="en-US" sz="1200"/>
                        <a:t>5.76</a:t>
                      </a:r>
                      <a:r>
                        <a:rPr lang="en-US" sz="1200" baseline="0"/>
                        <a:t> </a:t>
                      </a:r>
                      <a:r>
                        <a:rPr lang="en-US" sz="1200" baseline="0" err="1"/>
                        <a:t>msec</a:t>
                      </a:r>
                      <a:endParaRPr lang="en-US" sz="1200"/>
                    </a:p>
                  </a:txBody>
                  <a:tcPr/>
                </a:tc>
                <a:extLst>
                  <a:ext uri="{0D108BD9-81ED-4DB2-BD59-A6C34878D82A}">
                    <a16:rowId xmlns:a16="http://schemas.microsoft.com/office/drawing/2014/main" val="10002"/>
                  </a:ext>
                </a:extLst>
              </a:tr>
              <a:tr h="2887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8° (horizon)</a:t>
                      </a:r>
                    </a:p>
                  </a:txBody>
                  <a:tcPr/>
                </a:tc>
                <a:tc>
                  <a:txBody>
                    <a:bodyPr/>
                    <a:lstStyle/>
                    <a:p>
                      <a:r>
                        <a:rPr lang="en-US" sz="1200"/>
                        <a:t>2450 km</a:t>
                      </a:r>
                    </a:p>
                  </a:txBody>
                  <a:tcPr/>
                </a:tc>
                <a:tc>
                  <a:txBody>
                    <a:bodyPr/>
                    <a:lstStyle/>
                    <a:p>
                      <a:r>
                        <a:rPr lang="en-US" sz="1200"/>
                        <a:t>8.16 msec</a:t>
                      </a:r>
                    </a:p>
                  </a:txBody>
                  <a:tcPr/>
                </a:tc>
                <a:extLst>
                  <a:ext uri="{0D108BD9-81ED-4DB2-BD59-A6C34878D82A}">
                    <a16:rowId xmlns:a16="http://schemas.microsoft.com/office/drawing/2014/main" val="10003"/>
                  </a:ext>
                </a:extLst>
              </a:tr>
            </a:tbl>
          </a:graphicData>
        </a:graphic>
      </p:graphicFrame>
      <p:grpSp>
        <p:nvGrpSpPr>
          <p:cNvPr id="7" name="Group 6">
            <a:extLst>
              <a:ext uri="{FF2B5EF4-FFF2-40B4-BE49-F238E27FC236}">
                <a16:creationId xmlns:a16="http://schemas.microsoft.com/office/drawing/2014/main" id="{F7D26964-8880-DF36-EF97-A8AA257AE95C}"/>
              </a:ext>
            </a:extLst>
          </p:cNvPr>
          <p:cNvGrpSpPr/>
          <p:nvPr/>
        </p:nvGrpSpPr>
        <p:grpSpPr>
          <a:xfrm>
            <a:off x="6982775" y="2385387"/>
            <a:ext cx="5030320" cy="5428159"/>
            <a:chOff x="-173225" y="3968636"/>
            <a:chExt cx="5795243" cy="6253578"/>
          </a:xfrm>
        </p:grpSpPr>
        <p:cxnSp>
          <p:nvCxnSpPr>
            <p:cNvPr id="8" name="Straight Connector 7">
              <a:extLst>
                <a:ext uri="{FF2B5EF4-FFF2-40B4-BE49-F238E27FC236}">
                  <a16:creationId xmlns:a16="http://schemas.microsoft.com/office/drawing/2014/main" id="{22BBFBE2-0E33-0C17-85FF-DEC963F688FF}"/>
                </a:ext>
              </a:extLst>
            </p:cNvPr>
            <p:cNvCxnSpPr/>
            <p:nvPr/>
          </p:nvCxnSpPr>
          <p:spPr>
            <a:xfrm flipH="1">
              <a:off x="2085332" y="4460410"/>
              <a:ext cx="1902305" cy="1227882"/>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BFAC754-9495-6E97-FEF7-215CED0BCEB3}"/>
                </a:ext>
              </a:extLst>
            </p:cNvPr>
            <p:cNvCxnSpPr/>
            <p:nvPr/>
          </p:nvCxnSpPr>
          <p:spPr>
            <a:xfrm>
              <a:off x="2047117" y="4460410"/>
              <a:ext cx="0" cy="1227882"/>
            </a:xfrm>
            <a:prstGeom prst="line">
              <a:avLst/>
            </a:prstGeom>
          </p:spPr>
          <p:style>
            <a:lnRef idx="2">
              <a:schemeClr val="accent1"/>
            </a:lnRef>
            <a:fillRef idx="0">
              <a:schemeClr val="accent1"/>
            </a:fillRef>
            <a:effectRef idx="1">
              <a:schemeClr val="accent1"/>
            </a:effectRef>
            <a:fontRef idx="minor">
              <a:schemeClr val="tx1"/>
            </a:fontRef>
          </p:style>
        </p:cxnSp>
        <p:sp>
          <p:nvSpPr>
            <p:cNvPr id="10" name="Arc 9">
              <a:extLst>
                <a:ext uri="{FF2B5EF4-FFF2-40B4-BE49-F238E27FC236}">
                  <a16:creationId xmlns:a16="http://schemas.microsoft.com/office/drawing/2014/main" id="{F2A07BB3-A13C-C392-C71A-D37F5D0A1DF9}"/>
                </a:ext>
              </a:extLst>
            </p:cNvPr>
            <p:cNvSpPr/>
            <p:nvPr/>
          </p:nvSpPr>
          <p:spPr>
            <a:xfrm rot="18900000">
              <a:off x="-173225" y="5705103"/>
              <a:ext cx="4517111" cy="4517111"/>
            </a:xfrm>
            <a:prstGeom prst="arc">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1" name="Picture 2" descr="C:\Users\woloszynski_c\AppData\Local\Microsoft\Windows\Temporary Internet Files\Content.IE5\HOPRSPWF\MC900434857[1].png">
              <a:extLst>
                <a:ext uri="{FF2B5EF4-FFF2-40B4-BE49-F238E27FC236}">
                  <a16:creationId xmlns:a16="http://schemas.microsoft.com/office/drawing/2014/main" id="{B5B045EE-A714-DB06-10B9-C7BAD4AF10D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454019" y="3968636"/>
              <a:ext cx="983548" cy="98354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07E8D15-9BB5-2639-663C-2E66C889463A}"/>
                </a:ext>
              </a:extLst>
            </p:cNvPr>
            <p:cNvSpPr txBox="1"/>
            <p:nvPr/>
          </p:nvSpPr>
          <p:spPr>
            <a:xfrm>
              <a:off x="1657033" y="4916074"/>
              <a:ext cx="780168" cy="430887"/>
            </a:xfrm>
            <a:prstGeom prst="rect">
              <a:avLst/>
            </a:prstGeom>
            <a:solidFill>
              <a:schemeClr val="bg1"/>
            </a:solidFill>
          </p:spPr>
          <p:txBody>
            <a:bodyPr wrap="square" rtlCol="0">
              <a:spAutoFit/>
            </a:bodyPr>
            <a:lstStyle/>
            <a:p>
              <a:pPr algn="ctr"/>
              <a:r>
                <a:rPr lang="en-US" sz="1050"/>
                <a:t>780 km </a:t>
              </a:r>
              <a:br>
                <a:rPr lang="en-US" sz="1050"/>
              </a:br>
              <a:r>
                <a:rPr lang="en-US" sz="1050"/>
                <a:t>@ 90°</a:t>
              </a:r>
            </a:p>
          </p:txBody>
        </p:sp>
        <p:pic>
          <p:nvPicPr>
            <p:cNvPr id="13" name="Picture 2" descr="C:\Users\woloszynski_c\AppData\Local\Microsoft\Windows\Temporary Internet Files\Content.IE5\HOPRSPWF\MC900434857[1].png">
              <a:extLst>
                <a:ext uri="{FF2B5EF4-FFF2-40B4-BE49-F238E27FC236}">
                  <a16:creationId xmlns:a16="http://schemas.microsoft.com/office/drawing/2014/main" id="{66E69FEB-CD43-6999-9C75-D4029D224895}"/>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495863" y="3968636"/>
              <a:ext cx="983548" cy="98354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1EA3439C-4A29-BD4C-FC80-F84AB926EB8E}"/>
                </a:ext>
              </a:extLst>
            </p:cNvPr>
            <p:cNvSpPr txBox="1"/>
            <p:nvPr/>
          </p:nvSpPr>
          <p:spPr>
            <a:xfrm>
              <a:off x="2579719" y="4855847"/>
              <a:ext cx="870998" cy="430887"/>
            </a:xfrm>
            <a:prstGeom prst="rect">
              <a:avLst/>
            </a:prstGeom>
            <a:solidFill>
              <a:schemeClr val="bg1"/>
            </a:solidFill>
          </p:spPr>
          <p:txBody>
            <a:bodyPr wrap="square" rtlCol="0">
              <a:spAutoFit/>
            </a:bodyPr>
            <a:lstStyle/>
            <a:p>
              <a:pPr algn="ctr"/>
              <a:r>
                <a:rPr lang="en-US" sz="1050"/>
                <a:t>1730 km </a:t>
              </a:r>
              <a:br>
                <a:rPr lang="en-US" sz="1050"/>
              </a:br>
              <a:r>
                <a:rPr lang="en-US" sz="1050"/>
                <a:t>@ 20°</a:t>
              </a:r>
            </a:p>
          </p:txBody>
        </p:sp>
        <p:cxnSp>
          <p:nvCxnSpPr>
            <p:cNvPr id="15" name="Straight Connector 14">
              <a:extLst>
                <a:ext uri="{FF2B5EF4-FFF2-40B4-BE49-F238E27FC236}">
                  <a16:creationId xmlns:a16="http://schemas.microsoft.com/office/drawing/2014/main" id="{3E22B612-7CEB-5A08-49CA-A679C9B3509C}"/>
                </a:ext>
              </a:extLst>
            </p:cNvPr>
            <p:cNvCxnSpPr/>
            <p:nvPr/>
          </p:nvCxnSpPr>
          <p:spPr>
            <a:xfrm flipH="1">
              <a:off x="2047117" y="5292480"/>
              <a:ext cx="3083127" cy="395812"/>
            </a:xfrm>
            <a:prstGeom prst="line">
              <a:avLst/>
            </a:prstGeom>
          </p:spPr>
          <p:style>
            <a:lnRef idx="2">
              <a:schemeClr val="accent1"/>
            </a:lnRef>
            <a:fillRef idx="0">
              <a:schemeClr val="accent1"/>
            </a:fillRef>
            <a:effectRef idx="1">
              <a:schemeClr val="accent1"/>
            </a:effectRef>
            <a:fontRef idx="minor">
              <a:schemeClr val="tx1"/>
            </a:fontRef>
          </p:style>
        </p:cxnSp>
        <p:pic>
          <p:nvPicPr>
            <p:cNvPr id="16" name="Picture 2" descr="C:\Users\woloszynski_c\AppData\Local\Microsoft\Windows\Temporary Internet Files\Content.IE5\HOPRSPWF\MC900434857[1].png">
              <a:extLst>
                <a:ext uri="{FF2B5EF4-FFF2-40B4-BE49-F238E27FC236}">
                  <a16:creationId xmlns:a16="http://schemas.microsoft.com/office/drawing/2014/main" id="{B5932A99-5147-155A-5F9F-88683F6953FB}"/>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638470" y="4800706"/>
              <a:ext cx="983548" cy="98354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4E7D42EB-6782-4D65-4F3D-1CD9BC39B942}"/>
                </a:ext>
              </a:extLst>
            </p:cNvPr>
            <p:cNvSpPr txBox="1"/>
            <p:nvPr/>
          </p:nvSpPr>
          <p:spPr>
            <a:xfrm>
              <a:off x="3219423" y="5330916"/>
              <a:ext cx="870998" cy="430887"/>
            </a:xfrm>
            <a:prstGeom prst="rect">
              <a:avLst/>
            </a:prstGeom>
            <a:solidFill>
              <a:schemeClr val="bg1"/>
            </a:solidFill>
          </p:spPr>
          <p:txBody>
            <a:bodyPr wrap="square" rtlCol="0">
              <a:spAutoFit/>
            </a:bodyPr>
            <a:lstStyle/>
            <a:p>
              <a:pPr algn="ctr"/>
              <a:r>
                <a:rPr lang="en-US" sz="1050"/>
                <a:t>2450 km </a:t>
              </a:r>
              <a:br>
                <a:rPr lang="en-US" sz="1050"/>
              </a:br>
              <a:r>
                <a:rPr lang="en-US" sz="1050"/>
                <a:t>@ 8°</a:t>
              </a:r>
            </a:p>
          </p:txBody>
        </p:sp>
      </p:grpSp>
    </p:spTree>
    <p:extLst>
      <p:ext uri="{BB962C8B-B14F-4D97-AF65-F5344CB8AC3E}">
        <p14:creationId xmlns:p14="http://schemas.microsoft.com/office/powerpoint/2010/main" val="803001406"/>
      </p:ext>
    </p:extLst>
  </p:cSld>
  <p:clrMapOvr>
    <a:masterClrMapping/>
  </p:clrMapOvr>
</p:sld>
</file>

<file path=ppt/theme/theme1.xml><?xml version="1.0" encoding="utf-8"?>
<a:theme xmlns:a="http://schemas.openxmlformats.org/drawingml/2006/main" name="Iridium Light Theme 2021">
  <a:themeElements>
    <a:clrScheme name="Custom 1">
      <a:dk1>
        <a:srgbClr val="33383E"/>
      </a:dk1>
      <a:lt1>
        <a:srgbClr val="FFFFFF"/>
      </a:lt1>
      <a:dk2>
        <a:srgbClr val="33383E"/>
      </a:dk2>
      <a:lt2>
        <a:srgbClr val="FFFFFF"/>
      </a:lt2>
      <a:accent1>
        <a:srgbClr val="FCB131"/>
      </a:accent1>
      <a:accent2>
        <a:srgbClr val="95A0A9"/>
      </a:accent2>
      <a:accent3>
        <a:srgbClr val="12ABC9"/>
      </a:accent3>
      <a:accent4>
        <a:srgbClr val="7CB01A"/>
      </a:accent4>
      <a:accent5>
        <a:srgbClr val="FC610D"/>
      </a:accent5>
      <a:accent6>
        <a:srgbClr val="458CCC"/>
      </a:accent6>
      <a:hlink>
        <a:srgbClr val="FCB131"/>
      </a:hlink>
      <a:folHlink>
        <a:srgbClr val="104C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idium Light Template_020421_FINAL" id="{222CBBDF-A06B-42D1-8FD6-38EA00850DE1}" vid="{FB803232-6B5E-455B-A9D4-AD29EBD40CE8}"/>
    </a:ext>
  </a:extLst>
</a:theme>
</file>

<file path=ppt/theme/theme2.xml><?xml version="1.0" encoding="utf-8"?>
<a:theme xmlns:a="http://schemas.openxmlformats.org/drawingml/2006/main" name="Iridium Dark Theme 2021">
  <a:themeElements>
    <a:clrScheme name="Custom 1">
      <a:dk1>
        <a:srgbClr val="33383E"/>
      </a:dk1>
      <a:lt1>
        <a:srgbClr val="FFFFFF"/>
      </a:lt1>
      <a:dk2>
        <a:srgbClr val="33383E"/>
      </a:dk2>
      <a:lt2>
        <a:srgbClr val="FFFFFF"/>
      </a:lt2>
      <a:accent1>
        <a:srgbClr val="FCB131"/>
      </a:accent1>
      <a:accent2>
        <a:srgbClr val="95A0A9"/>
      </a:accent2>
      <a:accent3>
        <a:srgbClr val="12ABC9"/>
      </a:accent3>
      <a:accent4>
        <a:srgbClr val="7CB01A"/>
      </a:accent4>
      <a:accent5>
        <a:srgbClr val="FC610D"/>
      </a:accent5>
      <a:accent6>
        <a:srgbClr val="458CCC"/>
      </a:accent6>
      <a:hlink>
        <a:srgbClr val="FCB131"/>
      </a:hlink>
      <a:folHlink>
        <a:srgbClr val="104C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idium Light Template_020421_FINAL" id="{222CBBDF-A06B-42D1-8FD6-38EA00850DE1}" vid="{FB803232-6B5E-455B-A9D4-AD29EBD40CE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3588def-f594-47ba-86fd-a67bbd2644fb">
      <Terms xmlns="http://schemas.microsoft.com/office/infopath/2007/PartnerControls"/>
    </lcf76f155ced4ddcb4097134ff3c332f>
    <TaxCatchAll xmlns="f888d7ca-4bf3-4e39-8b47-1da64d8e6fb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576B664F7F1540AA017FDEC6EDC72E" ma:contentTypeVersion="12" ma:contentTypeDescription="Create a new document." ma:contentTypeScope="" ma:versionID="5a9dccc15e39daf32beeba6fc4e4a840">
  <xsd:schema xmlns:xsd="http://www.w3.org/2001/XMLSchema" xmlns:xs="http://www.w3.org/2001/XMLSchema" xmlns:p="http://schemas.microsoft.com/office/2006/metadata/properties" xmlns:ns2="a3588def-f594-47ba-86fd-a67bbd2644fb" xmlns:ns3="f888d7ca-4bf3-4e39-8b47-1da64d8e6fb3" targetNamespace="http://schemas.microsoft.com/office/2006/metadata/properties" ma:root="true" ma:fieldsID="3583331eb19a25d4e864cf3d5283a5a7" ns2:_="" ns3:_="">
    <xsd:import namespace="a3588def-f594-47ba-86fd-a67bbd2644fb"/>
    <xsd:import namespace="f888d7ca-4bf3-4e39-8b47-1da64d8e6fb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588def-f594-47ba-86fd-a67bbd2644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157e37e-ac80-4b68-b86f-af0b3e98161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888d7ca-4bf3-4e39-8b47-1da64d8e6fb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8806dd8-03c4-4616-9be9-65416d3ebab7}" ma:internalName="TaxCatchAll" ma:showField="CatchAllData" ma:web="f888d7ca-4bf3-4e39-8b47-1da64d8e6f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CB253D-F7DC-41B2-BDB8-09E42A044F94}">
  <ds:schemaRefs>
    <ds:schemaRef ds:uri="a3588def-f594-47ba-86fd-a67bbd2644fb"/>
    <ds:schemaRef ds:uri="f888d7ca-4bf3-4e39-8b47-1da64d8e6fb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04EC47A-101B-4FA0-A615-427A3E6E689A}">
  <ds:schemaRefs>
    <ds:schemaRef ds:uri="http://schemas.microsoft.com/sharepoint/v3/contenttype/forms"/>
  </ds:schemaRefs>
</ds:datastoreItem>
</file>

<file path=customXml/itemProps3.xml><?xml version="1.0" encoding="utf-8"?>
<ds:datastoreItem xmlns:ds="http://schemas.openxmlformats.org/officeDocument/2006/customXml" ds:itemID="{0F52B7A3-6AE8-4F69-BF81-432E1B7970A8}">
  <ds:schemaRefs>
    <ds:schemaRef ds:uri="a3588def-f594-47ba-86fd-a67bbd2644fb"/>
    <ds:schemaRef ds:uri="f888d7ca-4bf3-4e39-8b47-1da64d8e6fb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499430a5-3c85-44f6-93bd-4c5e6aad4c55}" enabled="0" method="" siteId="{499430a5-3c85-44f6-93bd-4c5e6aad4c55}" removed="1"/>
</clbl:labelList>
</file>

<file path=docProps/app.xml><?xml version="1.0" encoding="utf-8"?>
<Properties xmlns="http://schemas.openxmlformats.org/officeDocument/2006/extended-properties" xmlns:vt="http://schemas.openxmlformats.org/officeDocument/2006/docPropsVTypes">
  <Template>BRND_Corporate PowerPoint Template_UPDATE_022221</Template>
  <TotalTime>0</TotalTime>
  <Words>982</Words>
  <Application>Microsoft Office PowerPoint</Application>
  <PresentationFormat>Widescreen</PresentationFormat>
  <Paragraphs>161</Paragraphs>
  <Slides>10</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10</vt:i4>
      </vt:variant>
    </vt:vector>
  </HeadingPairs>
  <TitlesOfParts>
    <vt:vector size="18" baseType="lpstr">
      <vt:lpstr>Arial</vt:lpstr>
      <vt:lpstr>Arial-BoldMT</vt:lpstr>
      <vt:lpstr>Calibri</vt:lpstr>
      <vt:lpstr>System Font Regular</vt:lpstr>
      <vt:lpstr>Times New Roman</vt:lpstr>
      <vt:lpstr>Wingdings</vt:lpstr>
      <vt:lpstr>Iridium Light Theme 2021</vt:lpstr>
      <vt:lpstr>Iridium Dark Theme 2021</vt:lpstr>
      <vt:lpstr>Title:  Addition of new MSS for NTN NB-IoT  </vt:lpstr>
      <vt:lpstr>Introduction</vt:lpstr>
      <vt:lpstr>New E-UTRA NTN Band </vt:lpstr>
      <vt:lpstr>Market Perspective</vt:lpstr>
      <vt:lpstr>3GPP Benefits to New Band Addition</vt:lpstr>
      <vt:lpstr>Regulatory Context and Co-existence Statement</vt:lpstr>
      <vt:lpstr>Bands with proximity to proposed new band</vt:lpstr>
      <vt:lpstr>Relevant applicable standards/regulatory documents for the band definition</vt:lpstr>
      <vt:lpstr>Supporting Unpaired Spectrum with NB-IoT NTN</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Presentation Template</dc:title>
  <dc:creator>Shelby Maiden;Lauren Silva</dc:creator>
  <cp:lastModifiedBy>Sean Khoury</cp:lastModifiedBy>
  <cp:revision>1</cp:revision>
  <dcterms:created xsi:type="dcterms:W3CDTF">2021-02-24T20:04:14Z</dcterms:created>
  <dcterms:modified xsi:type="dcterms:W3CDTF">2024-02-19T04:08:44Z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0x010100B923D5EBEBACC6408C19187D911501D4</vt:lpwstr>
  </property>
  <property fmtid="{D5CDD505-2E9C-101B-9397-08002B2CF9AE}" pid="3" name="MediaServiceImageTags">
    <vt:lpwstr/>
  </property>
</Properties>
</file>