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72AF2F"/>
    <a:srgbClr val="0000FF"/>
    <a:srgbClr val="F0F3F8"/>
    <a:srgbClr val="D1DAE9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02" d="100"/>
          <a:sy n="102" d="100"/>
        </p:scale>
        <p:origin x="101" y="2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84292"/>
              </p:ext>
            </p:extLst>
          </p:nvPr>
        </p:nvGraphicFramePr>
        <p:xfrm>
          <a:off x="76914" y="1273321"/>
          <a:ext cx="11998293" cy="5029200"/>
        </p:xfrm>
        <a:graphic>
          <a:graphicData uri="http://schemas.openxmlformats.org/drawingml/2006/table">
            <a:tbl>
              <a:tblPr/>
              <a:tblGrid>
                <a:gridCol w="47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7.23~7.27 (23)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NR_bands_n31_n72 AI7.34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:18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HPUE_LTE_FDD_B14 AI9.5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(18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Coffee break</a:t>
                      </a:r>
                      <a:r>
                        <a:rPr lang="en-US" altLang="zh-CN" sz="8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discussion: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NR_FR1_lessthan_5MHz_BW, chiared by Lars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Qiming</a:t>
                      </a: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Li</a:t>
                      </a:r>
                      <a:endParaRPr lang="en-US" altLang="zh-CN" sz="800" baseline="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Chaired by Dimitri Gold (Nokia)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35423"/>
              </p:ext>
            </p:extLst>
          </p:nvPr>
        </p:nvGraphicFramePr>
        <p:xfrm>
          <a:off x="85460" y="1273320"/>
          <a:ext cx="11998293" cy="4298862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AI8.22.1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(33) 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measurement gap part 2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(Cont.)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AI8.23, 8.23.1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Note: NR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starts from 15:30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Start at 14:15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15;30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Ato Yu (MediaTek)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NR_SL_enh2_demod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JK Huh (LGE)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FR1_enh2_part2 AI8.3.1.2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(15)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15:30-17:30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noStrike" baseline="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[337] LS_BSRF_RAN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81452"/>
              </p:ext>
            </p:extLst>
          </p:nvPr>
        </p:nvGraphicFramePr>
        <p:xfrm>
          <a:off x="85460" y="1273320"/>
          <a:ext cx="11998293" cy="44653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(40)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(1)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 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(35)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Measurement gap part 1 - quick check R17 CRs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Measurement gap part 2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[139] NR_NTN_enh_UERF AI8.26.5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MIMO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Li Zhang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NR_HST_FR2_enh_part1 - quick check the reply LS to RAN2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29418"/>
              </p:ext>
            </p:extLst>
          </p:nvPr>
        </p:nvGraphicFramePr>
        <p:xfrm>
          <a:off x="85460" y="1273320"/>
          <a:ext cx="11998293" cy="50749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Reserved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(55)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(89)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AI9.1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IoT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 (45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(95)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Maintenance_R17_R18 (156)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endParaRPr lang="fr-FR" altLang="ja-JP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(including the coordination of MUSIM and MG CRs),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23d77754-4ccc-4c57-9291-cab09e81894a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915fe38-2618-47b6-8303-829fb71466d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378055</TotalTime>
  <Words>3685</Words>
  <Application>Microsoft Office PowerPoint</Application>
  <PresentationFormat>宽屏</PresentationFormat>
  <Paragraphs>480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daixizeng (A)</cp:lastModifiedBy>
  <cp:revision>2350</cp:revision>
  <cp:lastPrinted>2016-09-15T08:31:35Z</cp:lastPrinted>
  <dcterms:created xsi:type="dcterms:W3CDTF">2009-11-27T05:15:11Z</dcterms:created>
  <dcterms:modified xsi:type="dcterms:W3CDTF">2023-11-15T13:52:15Z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(3)vNWI6AUwEHmwnm88JnyyigL9mnwgDEx0m8Lkb+n6H9ljJmhmE98uQn1gpVJg04jZVMS2Tk9f
zwaCIosM7FgtXh7DFBtW44xIYQCTRv2OdZM416LkyDNNVmMsZB9m7ZEn023cTofSrbx4r34M
UW29wl39O9XmCAgBLmJRr6AO9H3SWf0OKk0YSCWT9fuS82z37QgVaRd0YKkcBK0/icA/nEzE
0gcapWB4+llSH8JnW2</vt:lpwstr>
  </property>
  <property fmtid="{D5CDD505-2E9C-101B-9397-08002B2CF9AE}" pid="11" name="_2015_ms_pID_7253431">
    <vt:lpwstr>hJ5WyfKgt3Q81jamhHdq1QmzZgu4B1Gd6B5VHwsJjS+QRZJup1dBvK
ukQEmrJhPxPED+ZZoljrahASksVqTEuk72K82Y9fWQ6RR1MFFVJdgdWNRqHz0RgZIIl0d67X
2L0nqTYrPupT5vG4p259lBctPLSBUzjkAYTz+GSV0ao9e7IReRe7J1+ABhptXjW+4ttpO5/Z
Xvsqflnxklm6Mtm6zrTE58lZCm1REZ5Up9mO</vt:lpwstr>
  </property>
  <property fmtid="{D5CDD505-2E9C-101B-9397-08002B2CF9AE}" pid="12" name="_2015_ms_pID_7253432">
    <vt:lpwstr>kJxPRoCouWvoanaFaRir8wA=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