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sldIdLst>
    <p:sldId id="411" r:id="rId3"/>
    <p:sldId id="448" r:id="rId4"/>
    <p:sldId id="449" r:id="rId5"/>
    <p:sldId id="450" r:id="rId6"/>
    <p:sldId id="451" r:id="rId7"/>
    <p:sldId id="452" r:id="rId8"/>
    <p:sldId id="453" r:id="rId9"/>
    <p:sldId id="454" r:id="rId10"/>
    <p:sldId id="455" r:id="rId11"/>
    <p:sldId id="461" r:id="rId12"/>
    <p:sldId id="462" r:id="rId13"/>
    <p:sldId id="463" r:id="rId14"/>
    <p:sldId id="464" r:id="rId15"/>
    <p:sldId id="465" r:id="rId16"/>
    <p:sldId id="457" r:id="rId17"/>
    <p:sldId id="475" r:id="rId18"/>
    <p:sldId id="458" r:id="rId19"/>
    <p:sldId id="471" r:id="rId20"/>
    <p:sldId id="466" r:id="rId21"/>
    <p:sldId id="459" r:id="rId22"/>
    <p:sldId id="432" r:id="rId23"/>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8C99"/>
    <a:srgbClr val="238AD9"/>
    <a:srgbClr val="8FC4ED"/>
    <a:srgbClr val="8FC0E4"/>
    <a:srgbClr val="6AAFE7"/>
    <a:srgbClr val="B9E7F7"/>
    <a:srgbClr val="55C3EB"/>
    <a:srgbClr val="8FD6F2"/>
    <a:srgbClr val="4F669B"/>
    <a:srgbClr val="9592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110" d="100"/>
          <a:sy n="110" d="100"/>
        </p:scale>
        <p:origin x="618" y="108"/>
      </p:cViewPr>
      <p:guideLst>
        <p:guide orient="horz"/>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Master" Target="../slideMasters/slideMaster1.xml"/><Relationship Id="rId5" Type="http://schemas.openxmlformats.org/officeDocument/2006/relationships/tags" Target="../tags/tag35.xml"/><Relationship Id="rId4" Type="http://schemas.openxmlformats.org/officeDocument/2006/relationships/tags" Target="../tags/tag3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slideMaster" Target="../slideMasters/slideMaster1.xml"/><Relationship Id="rId4" Type="http://schemas.openxmlformats.org/officeDocument/2006/relationships/tags" Target="../tags/tag8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Master" Target="../slideMasters/slideMaster1.xml"/><Relationship Id="rId5" Type="http://schemas.openxmlformats.org/officeDocument/2006/relationships/tags" Target="../tags/tag86.xml"/><Relationship Id="rId4" Type="http://schemas.openxmlformats.org/officeDocument/2006/relationships/tags" Target="../tags/tag85.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slideMaster" Target="../slideMasters/slideMaster2.xml"/><Relationship Id="rId5" Type="http://schemas.openxmlformats.org/officeDocument/2006/relationships/tags" Target="../tags/tag120.xml"/><Relationship Id="rId4" Type="http://schemas.openxmlformats.org/officeDocument/2006/relationships/tags" Target="../tags/tag119.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Master" Target="../slideMasters/slideMaster2.xml"/><Relationship Id="rId5" Type="http://schemas.openxmlformats.org/officeDocument/2006/relationships/tags" Target="../tags/tag125.xml"/><Relationship Id="rId4" Type="http://schemas.openxmlformats.org/officeDocument/2006/relationships/tags" Target="../tags/tag124.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slideMaster" Target="../slideMasters/slideMaster2.xml"/><Relationship Id="rId5" Type="http://schemas.openxmlformats.org/officeDocument/2006/relationships/tags" Target="../tags/tag130.xml"/><Relationship Id="rId4" Type="http://schemas.openxmlformats.org/officeDocument/2006/relationships/tags" Target="../tags/tag129.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slideMaster" Target="../slideMasters/slideMaster2.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44.xml"/><Relationship Id="rId3" Type="http://schemas.openxmlformats.org/officeDocument/2006/relationships/tags" Target="../tags/tag139.xml"/><Relationship Id="rId7" Type="http://schemas.openxmlformats.org/officeDocument/2006/relationships/tags" Target="../tags/tag143.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5" Type="http://schemas.openxmlformats.org/officeDocument/2006/relationships/slideMaster" Target="../slideMasters/slideMaster2.xml"/><Relationship Id="rId4" Type="http://schemas.openxmlformats.org/officeDocument/2006/relationships/tags" Target="../tags/tag148.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54.xml"/><Relationship Id="rId7" Type="http://schemas.openxmlformats.org/officeDocument/2006/relationships/slideMaster" Target="../slideMasters/slideMaster2.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Master" Target="../slideMasters/slideMaster1.xml"/><Relationship Id="rId5" Type="http://schemas.openxmlformats.org/officeDocument/2006/relationships/tags" Target="../tags/tag40.xml"/><Relationship Id="rId4" Type="http://schemas.openxmlformats.org/officeDocument/2006/relationships/tags" Target="../tags/tag39.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slideMaster" Target="../slideMasters/slideMaster2.xml"/><Relationship Id="rId5" Type="http://schemas.openxmlformats.org/officeDocument/2006/relationships/tags" Target="../tags/tag162.xml"/><Relationship Id="rId4" Type="http://schemas.openxmlformats.org/officeDocument/2006/relationships/tags" Target="../tags/tag16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5" Type="http://schemas.openxmlformats.org/officeDocument/2006/relationships/slideMaster" Target="../slideMasters/slideMaster2.xml"/><Relationship Id="rId4" Type="http://schemas.openxmlformats.org/officeDocument/2006/relationships/tags" Target="../tags/tag166.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slideMaster" Target="../slideMasters/slideMaster2.xml"/><Relationship Id="rId5" Type="http://schemas.openxmlformats.org/officeDocument/2006/relationships/tags" Target="../tags/tag171.xml"/><Relationship Id="rId4" Type="http://schemas.openxmlformats.org/officeDocument/2006/relationships/tags" Target="../tags/tag17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Master" Target="../slideMasters/slideMaster1.xml"/><Relationship Id="rId5" Type="http://schemas.openxmlformats.org/officeDocument/2006/relationships/tags" Target="../tags/tag45.xml"/><Relationship Id="rId4" Type="http://schemas.openxmlformats.org/officeDocument/2006/relationships/tags" Target="../tags/tag44.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59.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slideMaster" Target="../slideMasters/slideMaster1.xml"/><Relationship Id="rId4" Type="http://schemas.openxmlformats.org/officeDocument/2006/relationships/tags" Target="../tags/tag63.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slideMaster" Target="../slideMasters/slideMaster1.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Master" Target="../slideMasters/slideMaster1.xml"/><Relationship Id="rId5" Type="http://schemas.openxmlformats.org/officeDocument/2006/relationships/tags" Target="../tags/tag77.xml"/><Relationship Id="rId4" Type="http://schemas.openxmlformats.org/officeDocument/2006/relationships/tags" Target="../tags/tag7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2023/9/28</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2023/9/28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2023/9/28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2023/9/28</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2023/9/28</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grpSp>
        <p:nvGrpSpPr>
          <p:cNvPr id="45" name="组合 44"/>
          <p:cNvGrpSpPr/>
          <p:nvPr userDrawn="1"/>
        </p:nvGrpSpPr>
        <p:grpSpPr>
          <a:xfrm>
            <a:off x="-1216025" y="4486275"/>
            <a:ext cx="2915920" cy="3907155"/>
            <a:chOff x="-6871" y="-1500"/>
            <a:chExt cx="15712" cy="21060"/>
          </a:xfrm>
        </p:grpSpPr>
        <p:sp>
          <p:nvSpPr>
            <p:cNvPr id="29" name="任意多边形 28"/>
            <p:cNvSpPr/>
            <p:nvPr/>
          </p:nvSpPr>
          <p:spPr>
            <a:xfrm>
              <a:off x="-6871" y="-1500"/>
              <a:ext cx="15713" cy="21060"/>
            </a:xfrm>
            <a:custGeom>
              <a:avLst/>
              <a:gdLst>
                <a:gd name="connisteX0" fmla="*/ 3392775 w 10769301"/>
                <a:gd name="connsiteY0" fmla="*/ 417732 h 14435093"/>
                <a:gd name="connisteX1" fmla="*/ 5758150 w 10769301"/>
                <a:gd name="connsiteY1" fmla="*/ 2398297 h 14435093"/>
                <a:gd name="connisteX2" fmla="*/ 6104860 w 10769301"/>
                <a:gd name="connsiteY2" fmla="*/ 4515387 h 14435093"/>
                <a:gd name="connisteX3" fmla="*/ 7816820 w 10769301"/>
                <a:gd name="connsiteY3" fmla="*/ 5285007 h 14435093"/>
                <a:gd name="connisteX4" fmla="*/ 8240365 w 10769301"/>
                <a:gd name="connsiteY4" fmla="*/ 6824247 h 14435093"/>
                <a:gd name="connisteX5" fmla="*/ 10414605 w 10769301"/>
                <a:gd name="connsiteY5" fmla="*/ 7670702 h 14435093"/>
                <a:gd name="connisteX6" fmla="*/ 10684480 w 10769301"/>
                <a:gd name="connsiteY6" fmla="*/ 9806842 h 14435093"/>
                <a:gd name="connisteX7" fmla="*/ 9972010 w 10769301"/>
                <a:gd name="connsiteY7" fmla="*/ 12270007 h 14435093"/>
                <a:gd name="connisteX8" fmla="*/ 7066885 w 10769301"/>
                <a:gd name="connsiteY8" fmla="*/ 13674627 h 14435093"/>
                <a:gd name="connisteX9" fmla="*/ 814040 w 10769301"/>
                <a:gd name="connsiteY9" fmla="*/ 13174247 h 14435093"/>
                <a:gd name="connisteX10" fmla="*/ 410180 w 10769301"/>
                <a:gd name="connsiteY10" fmla="*/ 1725197 h 14435093"/>
                <a:gd name="connisteX11" fmla="*/ 2276445 w 10769301"/>
                <a:gd name="connsiteY11" fmla="*/ 148492 h 14435093"/>
                <a:gd name="connisteX12" fmla="*/ 3392775 w 10769301"/>
                <a:gd name="connsiteY12" fmla="*/ 417732 h 1443509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0769302" h="14435094">
                  <a:moveTo>
                    <a:pt x="3392775" y="417732"/>
                  </a:moveTo>
                  <a:cubicBezTo>
                    <a:pt x="4089370" y="867947"/>
                    <a:pt x="5215860" y="1578512"/>
                    <a:pt x="5758150" y="2398297"/>
                  </a:cubicBezTo>
                  <a:cubicBezTo>
                    <a:pt x="6300440" y="3218082"/>
                    <a:pt x="5693380" y="3938172"/>
                    <a:pt x="6104860" y="4515387"/>
                  </a:cubicBezTo>
                  <a:cubicBezTo>
                    <a:pt x="6516340" y="5092602"/>
                    <a:pt x="7389465" y="4823362"/>
                    <a:pt x="7816820" y="5285007"/>
                  </a:cubicBezTo>
                  <a:cubicBezTo>
                    <a:pt x="8244175" y="5746652"/>
                    <a:pt x="7720935" y="6347362"/>
                    <a:pt x="8240365" y="6824247"/>
                  </a:cubicBezTo>
                  <a:cubicBezTo>
                    <a:pt x="8759795" y="7301132"/>
                    <a:pt x="9925655" y="7074437"/>
                    <a:pt x="10414605" y="7670702"/>
                  </a:cubicBezTo>
                  <a:cubicBezTo>
                    <a:pt x="10903555" y="8266967"/>
                    <a:pt x="10772745" y="8886727"/>
                    <a:pt x="10684480" y="9806842"/>
                  </a:cubicBezTo>
                  <a:cubicBezTo>
                    <a:pt x="10596215" y="10726957"/>
                    <a:pt x="10695275" y="11496577"/>
                    <a:pt x="9972010" y="12270007"/>
                  </a:cubicBezTo>
                  <a:cubicBezTo>
                    <a:pt x="9248745" y="13043437"/>
                    <a:pt x="8898225" y="13493652"/>
                    <a:pt x="7066885" y="13674627"/>
                  </a:cubicBezTo>
                  <a:cubicBezTo>
                    <a:pt x="5235545" y="13855602"/>
                    <a:pt x="2145635" y="15564387"/>
                    <a:pt x="814040" y="13174247"/>
                  </a:cubicBezTo>
                  <a:cubicBezTo>
                    <a:pt x="-517555" y="10784107"/>
                    <a:pt x="117445" y="4330602"/>
                    <a:pt x="410180" y="1725197"/>
                  </a:cubicBezTo>
                  <a:cubicBezTo>
                    <a:pt x="702915" y="-880208"/>
                    <a:pt x="1680180" y="410112"/>
                    <a:pt x="2276445" y="148492"/>
                  </a:cubicBezTo>
                  <a:cubicBezTo>
                    <a:pt x="2872710" y="-113128"/>
                    <a:pt x="2696180" y="-32483"/>
                    <a:pt x="3392775" y="417732"/>
                  </a:cubicBezTo>
                  <a:close/>
                </a:path>
              </a:pathLst>
            </a:custGeom>
            <a:gradFill>
              <a:gsLst>
                <a:gs pos="54000">
                  <a:schemeClr val="bg1">
                    <a:alpha val="22000"/>
                  </a:schemeClr>
                </a:gs>
                <a:gs pos="12000">
                  <a:srgbClr val="8FC0E4">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5080" y="1050"/>
              <a:ext cx="13148" cy="15441"/>
            </a:xfrm>
            <a:custGeom>
              <a:avLst/>
              <a:gdLst>
                <a:gd name="connisteX0" fmla="*/ 4465151 w 12178128"/>
                <a:gd name="connsiteY0" fmla="*/ 499102 h 14301229"/>
                <a:gd name="connisteX1" fmla="*/ 5810716 w 12178128"/>
                <a:gd name="connsiteY1" fmla="*/ 4519287 h 14301229"/>
                <a:gd name="connisteX2" fmla="*/ 8447236 w 12178128"/>
                <a:gd name="connsiteY2" fmla="*/ 5038717 h 14301229"/>
                <a:gd name="connisteX3" fmla="*/ 8889831 w 12178128"/>
                <a:gd name="connsiteY3" fmla="*/ 7597767 h 14301229"/>
                <a:gd name="connisteX4" fmla="*/ 11429831 w 12178128"/>
                <a:gd name="connsiteY4" fmla="*/ 8656312 h 14301229"/>
                <a:gd name="connisteX5" fmla="*/ 11853376 w 12178128"/>
                <a:gd name="connsiteY5" fmla="*/ 11542387 h 14301229"/>
                <a:gd name="connisteX6" fmla="*/ 8023691 w 12178128"/>
                <a:gd name="connsiteY6" fmla="*/ 13659477 h 14301229"/>
                <a:gd name="connisteX7" fmla="*/ 866606 w 12178128"/>
                <a:gd name="connsiteY7" fmla="*/ 13486122 h 14301229"/>
                <a:gd name="connisteX8" fmla="*/ 404961 w 12178128"/>
                <a:gd name="connsiteY8" fmla="*/ 6231882 h 14301229"/>
                <a:gd name="connisteX9" fmla="*/ 1579076 w 12178128"/>
                <a:gd name="connsiteY9" fmla="*/ 556252 h 14301229"/>
                <a:gd name="connisteX10" fmla="*/ 4427051 w 12178128"/>
                <a:gd name="connsiteY10" fmla="*/ 479417 h 1430122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12178128" h="14301230">
                  <a:moveTo>
                    <a:pt x="4465152" y="499102"/>
                  </a:moveTo>
                  <a:cubicBezTo>
                    <a:pt x="4681687" y="1292852"/>
                    <a:pt x="5014427" y="3611237"/>
                    <a:pt x="5810717" y="4519287"/>
                  </a:cubicBezTo>
                  <a:cubicBezTo>
                    <a:pt x="6607007" y="5427337"/>
                    <a:pt x="7831287" y="4422767"/>
                    <a:pt x="8447237" y="5038717"/>
                  </a:cubicBezTo>
                  <a:cubicBezTo>
                    <a:pt x="9063187" y="5654667"/>
                    <a:pt x="8293567" y="6874502"/>
                    <a:pt x="8889832" y="7597767"/>
                  </a:cubicBezTo>
                  <a:cubicBezTo>
                    <a:pt x="9486097" y="8321032"/>
                    <a:pt x="10837377" y="7867642"/>
                    <a:pt x="11429832" y="8656312"/>
                  </a:cubicBezTo>
                  <a:cubicBezTo>
                    <a:pt x="12022287" y="9444982"/>
                    <a:pt x="12534732" y="10541627"/>
                    <a:pt x="11853377" y="11542387"/>
                  </a:cubicBezTo>
                  <a:cubicBezTo>
                    <a:pt x="11172022" y="12543147"/>
                    <a:pt x="10220792" y="13270857"/>
                    <a:pt x="8023692" y="13659477"/>
                  </a:cubicBezTo>
                  <a:cubicBezTo>
                    <a:pt x="5826592" y="14048097"/>
                    <a:pt x="2390607" y="14971387"/>
                    <a:pt x="866607" y="13486122"/>
                  </a:cubicBezTo>
                  <a:cubicBezTo>
                    <a:pt x="-657393" y="12000857"/>
                    <a:pt x="262722" y="8817602"/>
                    <a:pt x="404962" y="6231882"/>
                  </a:cubicBezTo>
                  <a:cubicBezTo>
                    <a:pt x="547202" y="3646162"/>
                    <a:pt x="774532" y="1706872"/>
                    <a:pt x="1579077" y="556252"/>
                  </a:cubicBezTo>
                  <a:cubicBezTo>
                    <a:pt x="2383622" y="-594368"/>
                    <a:pt x="3880952" y="380992"/>
                    <a:pt x="4427052" y="479417"/>
                  </a:cubicBezTo>
                </a:path>
              </a:pathLst>
            </a:custGeom>
            <a:gradFill>
              <a:gsLst>
                <a:gs pos="58000">
                  <a:schemeClr val="bg1"/>
                </a:gs>
                <a:gs pos="0">
                  <a:srgbClr val="6AAFE7">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rot="21240000">
              <a:off x="-3873" y="3071"/>
              <a:ext cx="11379" cy="15458"/>
            </a:xfrm>
            <a:custGeom>
              <a:avLst/>
              <a:gdLst>
                <a:gd name="connisteX0" fmla="*/ 2509283 w 7441385"/>
                <a:gd name="connsiteY0" fmla="*/ 174459 h 10109325"/>
                <a:gd name="connisteX1" fmla="*/ 3412888 w 7441385"/>
                <a:gd name="connsiteY1" fmla="*/ 2926549 h 10109325"/>
                <a:gd name="connisteX2" fmla="*/ 4798458 w 7441385"/>
                <a:gd name="connsiteY2" fmla="*/ 3291674 h 10109325"/>
                <a:gd name="connisteX3" fmla="*/ 5067698 w 7441385"/>
                <a:gd name="connsiteY3" fmla="*/ 4080979 h 10109325"/>
                <a:gd name="connisteX4" fmla="*/ 6203078 w 7441385"/>
                <a:gd name="connsiteY4" fmla="*/ 4427054 h 10109325"/>
                <a:gd name="connisteX5" fmla="*/ 6164343 w 7441385"/>
                <a:gd name="connsiteY5" fmla="*/ 5312244 h 10109325"/>
                <a:gd name="connisteX6" fmla="*/ 6972698 w 7441385"/>
                <a:gd name="connsiteY6" fmla="*/ 6293954 h 10109325"/>
                <a:gd name="connisteX7" fmla="*/ 6818393 w 7441385"/>
                <a:gd name="connsiteY7" fmla="*/ 8102434 h 10109325"/>
                <a:gd name="connisteX8" fmla="*/ 835423 w 7441385"/>
                <a:gd name="connsiteY8" fmla="*/ 9891864 h 10109325"/>
                <a:gd name="connisteX9" fmla="*/ 200423 w 7441385"/>
                <a:gd name="connsiteY9" fmla="*/ 3792054 h 10109325"/>
                <a:gd name="connisteX10" fmla="*/ 1124348 w 7441385"/>
                <a:gd name="connsiteY10" fmla="*/ 366864 h 10109325"/>
                <a:gd name="connisteX11" fmla="*/ 2548018 w 7441385"/>
                <a:gd name="connsiteY11" fmla="*/ 232244 h 101093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441386" h="10109325">
                  <a:moveTo>
                    <a:pt x="2509283" y="174459"/>
                  </a:moveTo>
                  <a:cubicBezTo>
                    <a:pt x="2662318" y="717384"/>
                    <a:pt x="2955053" y="2302979"/>
                    <a:pt x="3412888" y="2926549"/>
                  </a:cubicBezTo>
                  <a:cubicBezTo>
                    <a:pt x="3870723" y="3550119"/>
                    <a:pt x="4467623" y="3060534"/>
                    <a:pt x="4798458" y="3291674"/>
                  </a:cubicBezTo>
                  <a:cubicBezTo>
                    <a:pt x="5129293" y="3522814"/>
                    <a:pt x="4787028" y="3853649"/>
                    <a:pt x="5067698" y="4080979"/>
                  </a:cubicBezTo>
                  <a:cubicBezTo>
                    <a:pt x="5348368" y="4308309"/>
                    <a:pt x="5984003" y="4180674"/>
                    <a:pt x="6203078" y="4427054"/>
                  </a:cubicBezTo>
                  <a:cubicBezTo>
                    <a:pt x="6422153" y="4673434"/>
                    <a:pt x="6010673" y="4938864"/>
                    <a:pt x="6164343" y="5312244"/>
                  </a:cubicBezTo>
                  <a:cubicBezTo>
                    <a:pt x="6318013" y="5685624"/>
                    <a:pt x="6841888" y="5735789"/>
                    <a:pt x="6972698" y="6293954"/>
                  </a:cubicBezTo>
                  <a:cubicBezTo>
                    <a:pt x="7103508" y="6852119"/>
                    <a:pt x="8045848" y="7382979"/>
                    <a:pt x="6818393" y="8102434"/>
                  </a:cubicBezTo>
                  <a:cubicBezTo>
                    <a:pt x="5590938" y="8821889"/>
                    <a:pt x="2158763" y="10754194"/>
                    <a:pt x="835423" y="9891864"/>
                  </a:cubicBezTo>
                  <a:cubicBezTo>
                    <a:pt x="-487917" y="9029534"/>
                    <a:pt x="142638" y="5697054"/>
                    <a:pt x="200423" y="3792054"/>
                  </a:cubicBezTo>
                  <a:cubicBezTo>
                    <a:pt x="258208" y="1887054"/>
                    <a:pt x="655083" y="1078699"/>
                    <a:pt x="1124348" y="366864"/>
                  </a:cubicBezTo>
                  <a:cubicBezTo>
                    <a:pt x="1593613" y="-344971"/>
                    <a:pt x="2281953" y="190969"/>
                    <a:pt x="2548018" y="232244"/>
                  </a:cubicBezTo>
                </a:path>
              </a:pathLst>
            </a:custGeom>
            <a:solidFill>
              <a:srgbClr val="8FC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3232" y="7221"/>
              <a:ext cx="6465" cy="5397"/>
            </a:xfrm>
            <a:custGeom>
              <a:avLst/>
              <a:gdLst>
                <a:gd name="connisteX0" fmla="*/ 3422507 w 9580291"/>
                <a:gd name="connsiteY0" fmla="*/ 155854 h 7995795"/>
                <a:gd name="connisteX1" fmla="*/ 5210667 w 9580291"/>
                <a:gd name="connsiteY1" fmla="*/ 117754 h 7995795"/>
                <a:gd name="connisteX2" fmla="*/ 5479907 w 9580291"/>
                <a:gd name="connsiteY2" fmla="*/ 1502689 h 7995795"/>
                <a:gd name="connisteX3" fmla="*/ 7481427 w 9580291"/>
                <a:gd name="connsiteY3" fmla="*/ 1752879 h 7995795"/>
                <a:gd name="connisteX4" fmla="*/ 7327757 w 9580291"/>
                <a:gd name="connsiteY4" fmla="*/ 3600094 h 7995795"/>
                <a:gd name="connisteX5" fmla="*/ 9367377 w 9580291"/>
                <a:gd name="connsiteY5" fmla="*/ 3792499 h 7995795"/>
                <a:gd name="connisteX6" fmla="*/ 9309592 w 9580291"/>
                <a:gd name="connsiteY6" fmla="*/ 5813069 h 7995795"/>
                <a:gd name="connisteX7" fmla="*/ 8289782 w 9580291"/>
                <a:gd name="connsiteY7" fmla="*/ 7160539 h 7995795"/>
                <a:gd name="connisteX8" fmla="*/ 651367 w 9580291"/>
                <a:gd name="connsiteY8" fmla="*/ 7467879 h 7995795"/>
                <a:gd name="connisteX9" fmla="*/ 1093962 w 9580291"/>
                <a:gd name="connsiteY9" fmla="*/ 1156614 h 7995795"/>
                <a:gd name="connisteX10" fmla="*/ 3499342 w 9580291"/>
                <a:gd name="connsiteY10" fmla="*/ 98069 h 799579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9580291" h="7995795">
                  <a:moveTo>
                    <a:pt x="3422507" y="155855"/>
                  </a:moveTo>
                  <a:cubicBezTo>
                    <a:pt x="3774932" y="120295"/>
                    <a:pt x="4799187" y="-151485"/>
                    <a:pt x="5210667" y="117755"/>
                  </a:cubicBezTo>
                  <a:cubicBezTo>
                    <a:pt x="5622147" y="386995"/>
                    <a:pt x="5025882" y="1175665"/>
                    <a:pt x="5479907" y="1502690"/>
                  </a:cubicBezTo>
                  <a:cubicBezTo>
                    <a:pt x="5933932" y="1829715"/>
                    <a:pt x="7111857" y="1333145"/>
                    <a:pt x="7481427" y="1752880"/>
                  </a:cubicBezTo>
                  <a:cubicBezTo>
                    <a:pt x="7850997" y="2172615"/>
                    <a:pt x="6950567" y="3192425"/>
                    <a:pt x="7327757" y="3600095"/>
                  </a:cubicBezTo>
                  <a:cubicBezTo>
                    <a:pt x="7704947" y="4007765"/>
                    <a:pt x="8971137" y="3349905"/>
                    <a:pt x="9367377" y="3792500"/>
                  </a:cubicBezTo>
                  <a:cubicBezTo>
                    <a:pt x="9763617" y="4235095"/>
                    <a:pt x="9524857" y="5139335"/>
                    <a:pt x="9309592" y="5813070"/>
                  </a:cubicBezTo>
                  <a:cubicBezTo>
                    <a:pt x="9094327" y="6486805"/>
                    <a:pt x="10021427" y="6829705"/>
                    <a:pt x="8289782" y="7160540"/>
                  </a:cubicBezTo>
                  <a:cubicBezTo>
                    <a:pt x="6558137" y="7491375"/>
                    <a:pt x="2090277" y="8668665"/>
                    <a:pt x="651367" y="7467880"/>
                  </a:cubicBezTo>
                  <a:cubicBezTo>
                    <a:pt x="-787543" y="6267095"/>
                    <a:pt x="524367" y="2630450"/>
                    <a:pt x="1093962" y="1156615"/>
                  </a:cubicBezTo>
                  <a:cubicBezTo>
                    <a:pt x="1663557" y="-317220"/>
                    <a:pt x="3026902" y="183795"/>
                    <a:pt x="3499342" y="98070"/>
                  </a:cubicBezTo>
                </a:path>
              </a:pathLst>
            </a:custGeom>
            <a:solidFill>
              <a:srgbClr val="6A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2901" y="4012"/>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517" y="2608"/>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188" y="4012"/>
              <a:ext cx="164" cy="164"/>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3550" y="5404"/>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5201" y="8526"/>
              <a:ext cx="506" cy="506"/>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7576" y="9754"/>
              <a:ext cx="332" cy="332"/>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0" y="7664"/>
              <a:ext cx="506" cy="50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775" y="9554"/>
              <a:ext cx="332" cy="332"/>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563" y="6957"/>
              <a:ext cx="419" cy="419"/>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7357" y="8661"/>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userDrawn="1"/>
        </p:nvGrpSpPr>
        <p:grpSpPr>
          <a:xfrm flipH="1" flipV="1">
            <a:off x="10482580" y="-1617345"/>
            <a:ext cx="2916000" cy="3906000"/>
            <a:chOff x="-6871" y="-1500"/>
            <a:chExt cx="15712" cy="21060"/>
          </a:xfrm>
        </p:grpSpPr>
        <p:sp>
          <p:nvSpPr>
            <p:cNvPr id="8" name="任意多边形 7"/>
            <p:cNvSpPr/>
            <p:nvPr/>
          </p:nvSpPr>
          <p:spPr>
            <a:xfrm>
              <a:off x="-6871" y="-1500"/>
              <a:ext cx="15713" cy="21060"/>
            </a:xfrm>
            <a:custGeom>
              <a:avLst/>
              <a:gdLst>
                <a:gd name="connisteX0" fmla="*/ 3392775 w 10769301"/>
                <a:gd name="connsiteY0" fmla="*/ 417732 h 14435093"/>
                <a:gd name="connisteX1" fmla="*/ 5758150 w 10769301"/>
                <a:gd name="connsiteY1" fmla="*/ 2398297 h 14435093"/>
                <a:gd name="connisteX2" fmla="*/ 6104860 w 10769301"/>
                <a:gd name="connsiteY2" fmla="*/ 4515387 h 14435093"/>
                <a:gd name="connisteX3" fmla="*/ 7816820 w 10769301"/>
                <a:gd name="connsiteY3" fmla="*/ 5285007 h 14435093"/>
                <a:gd name="connisteX4" fmla="*/ 8240365 w 10769301"/>
                <a:gd name="connsiteY4" fmla="*/ 6824247 h 14435093"/>
                <a:gd name="connisteX5" fmla="*/ 10414605 w 10769301"/>
                <a:gd name="connsiteY5" fmla="*/ 7670702 h 14435093"/>
                <a:gd name="connisteX6" fmla="*/ 10684480 w 10769301"/>
                <a:gd name="connsiteY6" fmla="*/ 9806842 h 14435093"/>
                <a:gd name="connisteX7" fmla="*/ 9972010 w 10769301"/>
                <a:gd name="connsiteY7" fmla="*/ 12270007 h 14435093"/>
                <a:gd name="connisteX8" fmla="*/ 7066885 w 10769301"/>
                <a:gd name="connsiteY8" fmla="*/ 13674627 h 14435093"/>
                <a:gd name="connisteX9" fmla="*/ 814040 w 10769301"/>
                <a:gd name="connsiteY9" fmla="*/ 13174247 h 14435093"/>
                <a:gd name="connisteX10" fmla="*/ 410180 w 10769301"/>
                <a:gd name="connsiteY10" fmla="*/ 1725197 h 14435093"/>
                <a:gd name="connisteX11" fmla="*/ 2276445 w 10769301"/>
                <a:gd name="connsiteY11" fmla="*/ 148492 h 14435093"/>
                <a:gd name="connisteX12" fmla="*/ 3392775 w 10769301"/>
                <a:gd name="connsiteY12" fmla="*/ 417732 h 1443509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0769302" h="14435094">
                  <a:moveTo>
                    <a:pt x="3392775" y="417732"/>
                  </a:moveTo>
                  <a:cubicBezTo>
                    <a:pt x="4089370" y="867947"/>
                    <a:pt x="5215860" y="1578512"/>
                    <a:pt x="5758150" y="2398297"/>
                  </a:cubicBezTo>
                  <a:cubicBezTo>
                    <a:pt x="6300440" y="3218082"/>
                    <a:pt x="5693380" y="3938172"/>
                    <a:pt x="6104860" y="4515387"/>
                  </a:cubicBezTo>
                  <a:cubicBezTo>
                    <a:pt x="6516340" y="5092602"/>
                    <a:pt x="7389465" y="4823362"/>
                    <a:pt x="7816820" y="5285007"/>
                  </a:cubicBezTo>
                  <a:cubicBezTo>
                    <a:pt x="8244175" y="5746652"/>
                    <a:pt x="7720935" y="6347362"/>
                    <a:pt x="8240365" y="6824247"/>
                  </a:cubicBezTo>
                  <a:cubicBezTo>
                    <a:pt x="8759795" y="7301132"/>
                    <a:pt x="9925655" y="7074437"/>
                    <a:pt x="10414605" y="7670702"/>
                  </a:cubicBezTo>
                  <a:cubicBezTo>
                    <a:pt x="10903555" y="8266967"/>
                    <a:pt x="10772745" y="8886727"/>
                    <a:pt x="10684480" y="9806842"/>
                  </a:cubicBezTo>
                  <a:cubicBezTo>
                    <a:pt x="10596215" y="10726957"/>
                    <a:pt x="10695275" y="11496577"/>
                    <a:pt x="9972010" y="12270007"/>
                  </a:cubicBezTo>
                  <a:cubicBezTo>
                    <a:pt x="9248745" y="13043437"/>
                    <a:pt x="8898225" y="13493652"/>
                    <a:pt x="7066885" y="13674627"/>
                  </a:cubicBezTo>
                  <a:cubicBezTo>
                    <a:pt x="5235545" y="13855602"/>
                    <a:pt x="2145635" y="15564387"/>
                    <a:pt x="814040" y="13174247"/>
                  </a:cubicBezTo>
                  <a:cubicBezTo>
                    <a:pt x="-517555" y="10784107"/>
                    <a:pt x="117445" y="4330602"/>
                    <a:pt x="410180" y="1725197"/>
                  </a:cubicBezTo>
                  <a:cubicBezTo>
                    <a:pt x="702915" y="-880208"/>
                    <a:pt x="1680180" y="410112"/>
                    <a:pt x="2276445" y="148492"/>
                  </a:cubicBezTo>
                  <a:cubicBezTo>
                    <a:pt x="2872710" y="-113128"/>
                    <a:pt x="2696180" y="-32483"/>
                    <a:pt x="3392775" y="417732"/>
                  </a:cubicBezTo>
                  <a:close/>
                </a:path>
              </a:pathLst>
            </a:custGeom>
            <a:gradFill>
              <a:gsLst>
                <a:gs pos="54000">
                  <a:schemeClr val="bg1">
                    <a:alpha val="22000"/>
                  </a:schemeClr>
                </a:gs>
                <a:gs pos="12000">
                  <a:srgbClr val="8FC0E4">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5080" y="1050"/>
              <a:ext cx="13148" cy="15441"/>
            </a:xfrm>
            <a:custGeom>
              <a:avLst/>
              <a:gdLst>
                <a:gd name="connisteX0" fmla="*/ 4465151 w 12178128"/>
                <a:gd name="connsiteY0" fmla="*/ 499102 h 14301229"/>
                <a:gd name="connisteX1" fmla="*/ 5810716 w 12178128"/>
                <a:gd name="connsiteY1" fmla="*/ 4519287 h 14301229"/>
                <a:gd name="connisteX2" fmla="*/ 8447236 w 12178128"/>
                <a:gd name="connsiteY2" fmla="*/ 5038717 h 14301229"/>
                <a:gd name="connisteX3" fmla="*/ 8889831 w 12178128"/>
                <a:gd name="connsiteY3" fmla="*/ 7597767 h 14301229"/>
                <a:gd name="connisteX4" fmla="*/ 11429831 w 12178128"/>
                <a:gd name="connsiteY4" fmla="*/ 8656312 h 14301229"/>
                <a:gd name="connisteX5" fmla="*/ 11853376 w 12178128"/>
                <a:gd name="connsiteY5" fmla="*/ 11542387 h 14301229"/>
                <a:gd name="connisteX6" fmla="*/ 8023691 w 12178128"/>
                <a:gd name="connsiteY6" fmla="*/ 13659477 h 14301229"/>
                <a:gd name="connisteX7" fmla="*/ 866606 w 12178128"/>
                <a:gd name="connsiteY7" fmla="*/ 13486122 h 14301229"/>
                <a:gd name="connisteX8" fmla="*/ 404961 w 12178128"/>
                <a:gd name="connsiteY8" fmla="*/ 6231882 h 14301229"/>
                <a:gd name="connisteX9" fmla="*/ 1579076 w 12178128"/>
                <a:gd name="connsiteY9" fmla="*/ 556252 h 14301229"/>
                <a:gd name="connisteX10" fmla="*/ 4427051 w 12178128"/>
                <a:gd name="connsiteY10" fmla="*/ 479417 h 1430122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12178128" h="14301230">
                  <a:moveTo>
                    <a:pt x="4465152" y="499102"/>
                  </a:moveTo>
                  <a:cubicBezTo>
                    <a:pt x="4681687" y="1292852"/>
                    <a:pt x="5014427" y="3611237"/>
                    <a:pt x="5810717" y="4519287"/>
                  </a:cubicBezTo>
                  <a:cubicBezTo>
                    <a:pt x="6607007" y="5427337"/>
                    <a:pt x="7831287" y="4422767"/>
                    <a:pt x="8447237" y="5038717"/>
                  </a:cubicBezTo>
                  <a:cubicBezTo>
                    <a:pt x="9063187" y="5654667"/>
                    <a:pt x="8293567" y="6874502"/>
                    <a:pt x="8889832" y="7597767"/>
                  </a:cubicBezTo>
                  <a:cubicBezTo>
                    <a:pt x="9486097" y="8321032"/>
                    <a:pt x="10837377" y="7867642"/>
                    <a:pt x="11429832" y="8656312"/>
                  </a:cubicBezTo>
                  <a:cubicBezTo>
                    <a:pt x="12022287" y="9444982"/>
                    <a:pt x="12534732" y="10541627"/>
                    <a:pt x="11853377" y="11542387"/>
                  </a:cubicBezTo>
                  <a:cubicBezTo>
                    <a:pt x="11172022" y="12543147"/>
                    <a:pt x="10220792" y="13270857"/>
                    <a:pt x="8023692" y="13659477"/>
                  </a:cubicBezTo>
                  <a:cubicBezTo>
                    <a:pt x="5826592" y="14048097"/>
                    <a:pt x="2390607" y="14971387"/>
                    <a:pt x="866607" y="13486122"/>
                  </a:cubicBezTo>
                  <a:cubicBezTo>
                    <a:pt x="-657393" y="12000857"/>
                    <a:pt x="262722" y="8817602"/>
                    <a:pt x="404962" y="6231882"/>
                  </a:cubicBezTo>
                  <a:cubicBezTo>
                    <a:pt x="547202" y="3646162"/>
                    <a:pt x="774532" y="1706872"/>
                    <a:pt x="1579077" y="556252"/>
                  </a:cubicBezTo>
                  <a:cubicBezTo>
                    <a:pt x="2383622" y="-594368"/>
                    <a:pt x="3880952" y="380992"/>
                    <a:pt x="4427052" y="479417"/>
                  </a:cubicBezTo>
                </a:path>
              </a:pathLst>
            </a:custGeom>
            <a:gradFill>
              <a:gsLst>
                <a:gs pos="58000">
                  <a:schemeClr val="bg1"/>
                </a:gs>
                <a:gs pos="0">
                  <a:srgbClr val="6AAFE7">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rot="21240000">
              <a:off x="-3873" y="3071"/>
              <a:ext cx="11379" cy="15458"/>
            </a:xfrm>
            <a:custGeom>
              <a:avLst/>
              <a:gdLst>
                <a:gd name="connisteX0" fmla="*/ 2509283 w 7441385"/>
                <a:gd name="connsiteY0" fmla="*/ 174459 h 10109325"/>
                <a:gd name="connisteX1" fmla="*/ 3412888 w 7441385"/>
                <a:gd name="connsiteY1" fmla="*/ 2926549 h 10109325"/>
                <a:gd name="connisteX2" fmla="*/ 4798458 w 7441385"/>
                <a:gd name="connsiteY2" fmla="*/ 3291674 h 10109325"/>
                <a:gd name="connisteX3" fmla="*/ 5067698 w 7441385"/>
                <a:gd name="connsiteY3" fmla="*/ 4080979 h 10109325"/>
                <a:gd name="connisteX4" fmla="*/ 6203078 w 7441385"/>
                <a:gd name="connsiteY4" fmla="*/ 4427054 h 10109325"/>
                <a:gd name="connisteX5" fmla="*/ 6164343 w 7441385"/>
                <a:gd name="connsiteY5" fmla="*/ 5312244 h 10109325"/>
                <a:gd name="connisteX6" fmla="*/ 6972698 w 7441385"/>
                <a:gd name="connsiteY6" fmla="*/ 6293954 h 10109325"/>
                <a:gd name="connisteX7" fmla="*/ 6818393 w 7441385"/>
                <a:gd name="connsiteY7" fmla="*/ 8102434 h 10109325"/>
                <a:gd name="connisteX8" fmla="*/ 835423 w 7441385"/>
                <a:gd name="connsiteY8" fmla="*/ 9891864 h 10109325"/>
                <a:gd name="connisteX9" fmla="*/ 200423 w 7441385"/>
                <a:gd name="connsiteY9" fmla="*/ 3792054 h 10109325"/>
                <a:gd name="connisteX10" fmla="*/ 1124348 w 7441385"/>
                <a:gd name="connsiteY10" fmla="*/ 366864 h 10109325"/>
                <a:gd name="connisteX11" fmla="*/ 2548018 w 7441385"/>
                <a:gd name="connsiteY11" fmla="*/ 232244 h 101093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441386" h="10109325">
                  <a:moveTo>
                    <a:pt x="2509283" y="174459"/>
                  </a:moveTo>
                  <a:cubicBezTo>
                    <a:pt x="2662318" y="717384"/>
                    <a:pt x="2955053" y="2302979"/>
                    <a:pt x="3412888" y="2926549"/>
                  </a:cubicBezTo>
                  <a:cubicBezTo>
                    <a:pt x="3870723" y="3550119"/>
                    <a:pt x="4467623" y="3060534"/>
                    <a:pt x="4798458" y="3291674"/>
                  </a:cubicBezTo>
                  <a:cubicBezTo>
                    <a:pt x="5129293" y="3522814"/>
                    <a:pt x="4787028" y="3853649"/>
                    <a:pt x="5067698" y="4080979"/>
                  </a:cubicBezTo>
                  <a:cubicBezTo>
                    <a:pt x="5348368" y="4308309"/>
                    <a:pt x="5984003" y="4180674"/>
                    <a:pt x="6203078" y="4427054"/>
                  </a:cubicBezTo>
                  <a:cubicBezTo>
                    <a:pt x="6422153" y="4673434"/>
                    <a:pt x="6010673" y="4938864"/>
                    <a:pt x="6164343" y="5312244"/>
                  </a:cubicBezTo>
                  <a:cubicBezTo>
                    <a:pt x="6318013" y="5685624"/>
                    <a:pt x="6841888" y="5735789"/>
                    <a:pt x="6972698" y="6293954"/>
                  </a:cubicBezTo>
                  <a:cubicBezTo>
                    <a:pt x="7103508" y="6852119"/>
                    <a:pt x="8045848" y="7382979"/>
                    <a:pt x="6818393" y="8102434"/>
                  </a:cubicBezTo>
                  <a:cubicBezTo>
                    <a:pt x="5590938" y="8821889"/>
                    <a:pt x="2158763" y="10754194"/>
                    <a:pt x="835423" y="9891864"/>
                  </a:cubicBezTo>
                  <a:cubicBezTo>
                    <a:pt x="-487917" y="9029534"/>
                    <a:pt x="142638" y="5697054"/>
                    <a:pt x="200423" y="3792054"/>
                  </a:cubicBezTo>
                  <a:cubicBezTo>
                    <a:pt x="258208" y="1887054"/>
                    <a:pt x="655083" y="1078699"/>
                    <a:pt x="1124348" y="366864"/>
                  </a:cubicBezTo>
                  <a:cubicBezTo>
                    <a:pt x="1593613" y="-344971"/>
                    <a:pt x="2281953" y="190969"/>
                    <a:pt x="2548018" y="232244"/>
                  </a:cubicBezTo>
                </a:path>
              </a:pathLst>
            </a:custGeom>
            <a:solidFill>
              <a:srgbClr val="8FC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3232" y="7221"/>
              <a:ext cx="6465" cy="5397"/>
            </a:xfrm>
            <a:custGeom>
              <a:avLst/>
              <a:gdLst>
                <a:gd name="connisteX0" fmla="*/ 3422507 w 9580291"/>
                <a:gd name="connsiteY0" fmla="*/ 155854 h 7995795"/>
                <a:gd name="connisteX1" fmla="*/ 5210667 w 9580291"/>
                <a:gd name="connsiteY1" fmla="*/ 117754 h 7995795"/>
                <a:gd name="connisteX2" fmla="*/ 5479907 w 9580291"/>
                <a:gd name="connsiteY2" fmla="*/ 1502689 h 7995795"/>
                <a:gd name="connisteX3" fmla="*/ 7481427 w 9580291"/>
                <a:gd name="connsiteY3" fmla="*/ 1752879 h 7995795"/>
                <a:gd name="connisteX4" fmla="*/ 7327757 w 9580291"/>
                <a:gd name="connsiteY4" fmla="*/ 3600094 h 7995795"/>
                <a:gd name="connisteX5" fmla="*/ 9367377 w 9580291"/>
                <a:gd name="connsiteY5" fmla="*/ 3792499 h 7995795"/>
                <a:gd name="connisteX6" fmla="*/ 9309592 w 9580291"/>
                <a:gd name="connsiteY6" fmla="*/ 5813069 h 7995795"/>
                <a:gd name="connisteX7" fmla="*/ 8289782 w 9580291"/>
                <a:gd name="connsiteY7" fmla="*/ 7160539 h 7995795"/>
                <a:gd name="connisteX8" fmla="*/ 651367 w 9580291"/>
                <a:gd name="connsiteY8" fmla="*/ 7467879 h 7995795"/>
                <a:gd name="connisteX9" fmla="*/ 1093962 w 9580291"/>
                <a:gd name="connsiteY9" fmla="*/ 1156614 h 7995795"/>
                <a:gd name="connisteX10" fmla="*/ 3499342 w 9580291"/>
                <a:gd name="connsiteY10" fmla="*/ 98069 h 799579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9580291" h="7995795">
                  <a:moveTo>
                    <a:pt x="3422507" y="155855"/>
                  </a:moveTo>
                  <a:cubicBezTo>
                    <a:pt x="3774932" y="120295"/>
                    <a:pt x="4799187" y="-151485"/>
                    <a:pt x="5210667" y="117755"/>
                  </a:cubicBezTo>
                  <a:cubicBezTo>
                    <a:pt x="5622147" y="386995"/>
                    <a:pt x="5025882" y="1175665"/>
                    <a:pt x="5479907" y="1502690"/>
                  </a:cubicBezTo>
                  <a:cubicBezTo>
                    <a:pt x="5933932" y="1829715"/>
                    <a:pt x="7111857" y="1333145"/>
                    <a:pt x="7481427" y="1752880"/>
                  </a:cubicBezTo>
                  <a:cubicBezTo>
                    <a:pt x="7850997" y="2172615"/>
                    <a:pt x="6950567" y="3192425"/>
                    <a:pt x="7327757" y="3600095"/>
                  </a:cubicBezTo>
                  <a:cubicBezTo>
                    <a:pt x="7704947" y="4007765"/>
                    <a:pt x="8971137" y="3349905"/>
                    <a:pt x="9367377" y="3792500"/>
                  </a:cubicBezTo>
                  <a:cubicBezTo>
                    <a:pt x="9763617" y="4235095"/>
                    <a:pt x="9524857" y="5139335"/>
                    <a:pt x="9309592" y="5813070"/>
                  </a:cubicBezTo>
                  <a:cubicBezTo>
                    <a:pt x="9094327" y="6486805"/>
                    <a:pt x="10021427" y="6829705"/>
                    <a:pt x="8289782" y="7160540"/>
                  </a:cubicBezTo>
                  <a:cubicBezTo>
                    <a:pt x="6558137" y="7491375"/>
                    <a:pt x="2090277" y="8668665"/>
                    <a:pt x="651367" y="7467880"/>
                  </a:cubicBezTo>
                  <a:cubicBezTo>
                    <a:pt x="-787543" y="6267095"/>
                    <a:pt x="524367" y="2630450"/>
                    <a:pt x="1093962" y="1156615"/>
                  </a:cubicBezTo>
                  <a:cubicBezTo>
                    <a:pt x="1663557" y="-317220"/>
                    <a:pt x="3026902" y="183795"/>
                    <a:pt x="3499342" y="98070"/>
                  </a:cubicBezTo>
                </a:path>
              </a:pathLst>
            </a:custGeom>
            <a:solidFill>
              <a:srgbClr val="6A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901" y="4012"/>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17" y="2608"/>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188" y="4012"/>
              <a:ext cx="164" cy="164"/>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550" y="5404"/>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201" y="8526"/>
              <a:ext cx="506" cy="506"/>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7576" y="9754"/>
              <a:ext cx="332" cy="332"/>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0" y="7664"/>
              <a:ext cx="506" cy="50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775" y="9554"/>
              <a:ext cx="332" cy="332"/>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563" y="6957"/>
              <a:ext cx="419" cy="419"/>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7357" y="8661"/>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2023/9/28</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2023/9/28</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2023/9/28</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2023/9/28</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2023/9/28</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2023/9/28</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lvl1pPr>
              <a:defRPr baseline="0"/>
            </a:lvl1pPr>
          </a:lstStyle>
          <a:p>
            <a:r>
              <a:rPr lang="zh-CN" altLang="en-US"/>
              <a:t>单击此处编辑母版标题样式</a:t>
            </a: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2023/9/28</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grpSp>
        <p:nvGrpSpPr>
          <p:cNvPr id="45" name="组合 44"/>
          <p:cNvGrpSpPr/>
          <p:nvPr userDrawn="1"/>
        </p:nvGrpSpPr>
        <p:grpSpPr>
          <a:xfrm>
            <a:off x="-1216025" y="4486275"/>
            <a:ext cx="2915920" cy="3907155"/>
            <a:chOff x="-6871" y="-1500"/>
            <a:chExt cx="15712" cy="21060"/>
          </a:xfrm>
        </p:grpSpPr>
        <p:sp>
          <p:nvSpPr>
            <p:cNvPr id="29" name="任意多边形 28"/>
            <p:cNvSpPr/>
            <p:nvPr/>
          </p:nvSpPr>
          <p:spPr>
            <a:xfrm>
              <a:off x="-6871" y="-1500"/>
              <a:ext cx="15713" cy="21060"/>
            </a:xfrm>
            <a:custGeom>
              <a:avLst/>
              <a:gdLst>
                <a:gd name="connisteX0" fmla="*/ 3392775 w 10769301"/>
                <a:gd name="connsiteY0" fmla="*/ 417732 h 14435093"/>
                <a:gd name="connisteX1" fmla="*/ 5758150 w 10769301"/>
                <a:gd name="connsiteY1" fmla="*/ 2398297 h 14435093"/>
                <a:gd name="connisteX2" fmla="*/ 6104860 w 10769301"/>
                <a:gd name="connsiteY2" fmla="*/ 4515387 h 14435093"/>
                <a:gd name="connisteX3" fmla="*/ 7816820 w 10769301"/>
                <a:gd name="connsiteY3" fmla="*/ 5285007 h 14435093"/>
                <a:gd name="connisteX4" fmla="*/ 8240365 w 10769301"/>
                <a:gd name="connsiteY4" fmla="*/ 6824247 h 14435093"/>
                <a:gd name="connisteX5" fmla="*/ 10414605 w 10769301"/>
                <a:gd name="connsiteY5" fmla="*/ 7670702 h 14435093"/>
                <a:gd name="connisteX6" fmla="*/ 10684480 w 10769301"/>
                <a:gd name="connsiteY6" fmla="*/ 9806842 h 14435093"/>
                <a:gd name="connisteX7" fmla="*/ 9972010 w 10769301"/>
                <a:gd name="connsiteY7" fmla="*/ 12270007 h 14435093"/>
                <a:gd name="connisteX8" fmla="*/ 7066885 w 10769301"/>
                <a:gd name="connsiteY8" fmla="*/ 13674627 h 14435093"/>
                <a:gd name="connisteX9" fmla="*/ 814040 w 10769301"/>
                <a:gd name="connsiteY9" fmla="*/ 13174247 h 14435093"/>
                <a:gd name="connisteX10" fmla="*/ 410180 w 10769301"/>
                <a:gd name="connsiteY10" fmla="*/ 1725197 h 14435093"/>
                <a:gd name="connisteX11" fmla="*/ 2276445 w 10769301"/>
                <a:gd name="connsiteY11" fmla="*/ 148492 h 14435093"/>
                <a:gd name="connisteX12" fmla="*/ 3392775 w 10769301"/>
                <a:gd name="connsiteY12" fmla="*/ 417732 h 1443509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0769302" h="14435094">
                  <a:moveTo>
                    <a:pt x="3392775" y="417732"/>
                  </a:moveTo>
                  <a:cubicBezTo>
                    <a:pt x="4089370" y="867947"/>
                    <a:pt x="5215860" y="1578512"/>
                    <a:pt x="5758150" y="2398297"/>
                  </a:cubicBezTo>
                  <a:cubicBezTo>
                    <a:pt x="6300440" y="3218082"/>
                    <a:pt x="5693380" y="3938172"/>
                    <a:pt x="6104860" y="4515387"/>
                  </a:cubicBezTo>
                  <a:cubicBezTo>
                    <a:pt x="6516340" y="5092602"/>
                    <a:pt x="7389465" y="4823362"/>
                    <a:pt x="7816820" y="5285007"/>
                  </a:cubicBezTo>
                  <a:cubicBezTo>
                    <a:pt x="8244175" y="5746652"/>
                    <a:pt x="7720935" y="6347362"/>
                    <a:pt x="8240365" y="6824247"/>
                  </a:cubicBezTo>
                  <a:cubicBezTo>
                    <a:pt x="8759795" y="7301132"/>
                    <a:pt x="9925655" y="7074437"/>
                    <a:pt x="10414605" y="7670702"/>
                  </a:cubicBezTo>
                  <a:cubicBezTo>
                    <a:pt x="10903555" y="8266967"/>
                    <a:pt x="10772745" y="8886727"/>
                    <a:pt x="10684480" y="9806842"/>
                  </a:cubicBezTo>
                  <a:cubicBezTo>
                    <a:pt x="10596215" y="10726957"/>
                    <a:pt x="10695275" y="11496577"/>
                    <a:pt x="9972010" y="12270007"/>
                  </a:cubicBezTo>
                  <a:cubicBezTo>
                    <a:pt x="9248745" y="13043437"/>
                    <a:pt x="8898225" y="13493652"/>
                    <a:pt x="7066885" y="13674627"/>
                  </a:cubicBezTo>
                  <a:cubicBezTo>
                    <a:pt x="5235545" y="13855602"/>
                    <a:pt x="2145635" y="15564387"/>
                    <a:pt x="814040" y="13174247"/>
                  </a:cubicBezTo>
                  <a:cubicBezTo>
                    <a:pt x="-517555" y="10784107"/>
                    <a:pt x="117445" y="4330602"/>
                    <a:pt x="410180" y="1725197"/>
                  </a:cubicBezTo>
                  <a:cubicBezTo>
                    <a:pt x="702915" y="-880208"/>
                    <a:pt x="1680180" y="410112"/>
                    <a:pt x="2276445" y="148492"/>
                  </a:cubicBezTo>
                  <a:cubicBezTo>
                    <a:pt x="2872710" y="-113128"/>
                    <a:pt x="2696180" y="-32483"/>
                    <a:pt x="3392775" y="417732"/>
                  </a:cubicBezTo>
                  <a:close/>
                </a:path>
              </a:pathLst>
            </a:custGeom>
            <a:gradFill>
              <a:gsLst>
                <a:gs pos="54000">
                  <a:schemeClr val="bg1">
                    <a:alpha val="22000"/>
                  </a:schemeClr>
                </a:gs>
                <a:gs pos="12000">
                  <a:srgbClr val="8FC0E4">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5080" y="1050"/>
              <a:ext cx="13148" cy="15441"/>
            </a:xfrm>
            <a:custGeom>
              <a:avLst/>
              <a:gdLst>
                <a:gd name="connisteX0" fmla="*/ 4465151 w 12178128"/>
                <a:gd name="connsiteY0" fmla="*/ 499102 h 14301229"/>
                <a:gd name="connisteX1" fmla="*/ 5810716 w 12178128"/>
                <a:gd name="connsiteY1" fmla="*/ 4519287 h 14301229"/>
                <a:gd name="connisteX2" fmla="*/ 8447236 w 12178128"/>
                <a:gd name="connsiteY2" fmla="*/ 5038717 h 14301229"/>
                <a:gd name="connisteX3" fmla="*/ 8889831 w 12178128"/>
                <a:gd name="connsiteY3" fmla="*/ 7597767 h 14301229"/>
                <a:gd name="connisteX4" fmla="*/ 11429831 w 12178128"/>
                <a:gd name="connsiteY4" fmla="*/ 8656312 h 14301229"/>
                <a:gd name="connisteX5" fmla="*/ 11853376 w 12178128"/>
                <a:gd name="connsiteY5" fmla="*/ 11542387 h 14301229"/>
                <a:gd name="connisteX6" fmla="*/ 8023691 w 12178128"/>
                <a:gd name="connsiteY6" fmla="*/ 13659477 h 14301229"/>
                <a:gd name="connisteX7" fmla="*/ 866606 w 12178128"/>
                <a:gd name="connsiteY7" fmla="*/ 13486122 h 14301229"/>
                <a:gd name="connisteX8" fmla="*/ 404961 w 12178128"/>
                <a:gd name="connsiteY8" fmla="*/ 6231882 h 14301229"/>
                <a:gd name="connisteX9" fmla="*/ 1579076 w 12178128"/>
                <a:gd name="connsiteY9" fmla="*/ 556252 h 14301229"/>
                <a:gd name="connisteX10" fmla="*/ 4427051 w 12178128"/>
                <a:gd name="connsiteY10" fmla="*/ 479417 h 1430122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12178128" h="14301230">
                  <a:moveTo>
                    <a:pt x="4465152" y="499102"/>
                  </a:moveTo>
                  <a:cubicBezTo>
                    <a:pt x="4681687" y="1292852"/>
                    <a:pt x="5014427" y="3611237"/>
                    <a:pt x="5810717" y="4519287"/>
                  </a:cubicBezTo>
                  <a:cubicBezTo>
                    <a:pt x="6607007" y="5427337"/>
                    <a:pt x="7831287" y="4422767"/>
                    <a:pt x="8447237" y="5038717"/>
                  </a:cubicBezTo>
                  <a:cubicBezTo>
                    <a:pt x="9063187" y="5654667"/>
                    <a:pt x="8293567" y="6874502"/>
                    <a:pt x="8889832" y="7597767"/>
                  </a:cubicBezTo>
                  <a:cubicBezTo>
                    <a:pt x="9486097" y="8321032"/>
                    <a:pt x="10837377" y="7867642"/>
                    <a:pt x="11429832" y="8656312"/>
                  </a:cubicBezTo>
                  <a:cubicBezTo>
                    <a:pt x="12022287" y="9444982"/>
                    <a:pt x="12534732" y="10541627"/>
                    <a:pt x="11853377" y="11542387"/>
                  </a:cubicBezTo>
                  <a:cubicBezTo>
                    <a:pt x="11172022" y="12543147"/>
                    <a:pt x="10220792" y="13270857"/>
                    <a:pt x="8023692" y="13659477"/>
                  </a:cubicBezTo>
                  <a:cubicBezTo>
                    <a:pt x="5826592" y="14048097"/>
                    <a:pt x="2390607" y="14971387"/>
                    <a:pt x="866607" y="13486122"/>
                  </a:cubicBezTo>
                  <a:cubicBezTo>
                    <a:pt x="-657393" y="12000857"/>
                    <a:pt x="262722" y="8817602"/>
                    <a:pt x="404962" y="6231882"/>
                  </a:cubicBezTo>
                  <a:cubicBezTo>
                    <a:pt x="547202" y="3646162"/>
                    <a:pt x="774532" y="1706872"/>
                    <a:pt x="1579077" y="556252"/>
                  </a:cubicBezTo>
                  <a:cubicBezTo>
                    <a:pt x="2383622" y="-594368"/>
                    <a:pt x="3880952" y="380992"/>
                    <a:pt x="4427052" y="479417"/>
                  </a:cubicBezTo>
                </a:path>
              </a:pathLst>
            </a:custGeom>
            <a:gradFill>
              <a:gsLst>
                <a:gs pos="58000">
                  <a:schemeClr val="bg1"/>
                </a:gs>
                <a:gs pos="0">
                  <a:srgbClr val="6AAFE7">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rot="21240000">
              <a:off x="-3873" y="3071"/>
              <a:ext cx="11379" cy="15458"/>
            </a:xfrm>
            <a:custGeom>
              <a:avLst/>
              <a:gdLst>
                <a:gd name="connisteX0" fmla="*/ 2509283 w 7441385"/>
                <a:gd name="connsiteY0" fmla="*/ 174459 h 10109325"/>
                <a:gd name="connisteX1" fmla="*/ 3412888 w 7441385"/>
                <a:gd name="connsiteY1" fmla="*/ 2926549 h 10109325"/>
                <a:gd name="connisteX2" fmla="*/ 4798458 w 7441385"/>
                <a:gd name="connsiteY2" fmla="*/ 3291674 h 10109325"/>
                <a:gd name="connisteX3" fmla="*/ 5067698 w 7441385"/>
                <a:gd name="connsiteY3" fmla="*/ 4080979 h 10109325"/>
                <a:gd name="connisteX4" fmla="*/ 6203078 w 7441385"/>
                <a:gd name="connsiteY4" fmla="*/ 4427054 h 10109325"/>
                <a:gd name="connisteX5" fmla="*/ 6164343 w 7441385"/>
                <a:gd name="connsiteY5" fmla="*/ 5312244 h 10109325"/>
                <a:gd name="connisteX6" fmla="*/ 6972698 w 7441385"/>
                <a:gd name="connsiteY6" fmla="*/ 6293954 h 10109325"/>
                <a:gd name="connisteX7" fmla="*/ 6818393 w 7441385"/>
                <a:gd name="connsiteY7" fmla="*/ 8102434 h 10109325"/>
                <a:gd name="connisteX8" fmla="*/ 835423 w 7441385"/>
                <a:gd name="connsiteY8" fmla="*/ 9891864 h 10109325"/>
                <a:gd name="connisteX9" fmla="*/ 200423 w 7441385"/>
                <a:gd name="connsiteY9" fmla="*/ 3792054 h 10109325"/>
                <a:gd name="connisteX10" fmla="*/ 1124348 w 7441385"/>
                <a:gd name="connsiteY10" fmla="*/ 366864 h 10109325"/>
                <a:gd name="connisteX11" fmla="*/ 2548018 w 7441385"/>
                <a:gd name="connsiteY11" fmla="*/ 232244 h 101093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441386" h="10109325">
                  <a:moveTo>
                    <a:pt x="2509283" y="174459"/>
                  </a:moveTo>
                  <a:cubicBezTo>
                    <a:pt x="2662318" y="717384"/>
                    <a:pt x="2955053" y="2302979"/>
                    <a:pt x="3412888" y="2926549"/>
                  </a:cubicBezTo>
                  <a:cubicBezTo>
                    <a:pt x="3870723" y="3550119"/>
                    <a:pt x="4467623" y="3060534"/>
                    <a:pt x="4798458" y="3291674"/>
                  </a:cubicBezTo>
                  <a:cubicBezTo>
                    <a:pt x="5129293" y="3522814"/>
                    <a:pt x="4787028" y="3853649"/>
                    <a:pt x="5067698" y="4080979"/>
                  </a:cubicBezTo>
                  <a:cubicBezTo>
                    <a:pt x="5348368" y="4308309"/>
                    <a:pt x="5984003" y="4180674"/>
                    <a:pt x="6203078" y="4427054"/>
                  </a:cubicBezTo>
                  <a:cubicBezTo>
                    <a:pt x="6422153" y="4673434"/>
                    <a:pt x="6010673" y="4938864"/>
                    <a:pt x="6164343" y="5312244"/>
                  </a:cubicBezTo>
                  <a:cubicBezTo>
                    <a:pt x="6318013" y="5685624"/>
                    <a:pt x="6841888" y="5735789"/>
                    <a:pt x="6972698" y="6293954"/>
                  </a:cubicBezTo>
                  <a:cubicBezTo>
                    <a:pt x="7103508" y="6852119"/>
                    <a:pt x="8045848" y="7382979"/>
                    <a:pt x="6818393" y="8102434"/>
                  </a:cubicBezTo>
                  <a:cubicBezTo>
                    <a:pt x="5590938" y="8821889"/>
                    <a:pt x="2158763" y="10754194"/>
                    <a:pt x="835423" y="9891864"/>
                  </a:cubicBezTo>
                  <a:cubicBezTo>
                    <a:pt x="-487917" y="9029534"/>
                    <a:pt x="142638" y="5697054"/>
                    <a:pt x="200423" y="3792054"/>
                  </a:cubicBezTo>
                  <a:cubicBezTo>
                    <a:pt x="258208" y="1887054"/>
                    <a:pt x="655083" y="1078699"/>
                    <a:pt x="1124348" y="366864"/>
                  </a:cubicBezTo>
                  <a:cubicBezTo>
                    <a:pt x="1593613" y="-344971"/>
                    <a:pt x="2281953" y="190969"/>
                    <a:pt x="2548018" y="232244"/>
                  </a:cubicBezTo>
                </a:path>
              </a:pathLst>
            </a:custGeom>
            <a:solidFill>
              <a:srgbClr val="8FC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3232" y="7221"/>
              <a:ext cx="6465" cy="5397"/>
            </a:xfrm>
            <a:custGeom>
              <a:avLst/>
              <a:gdLst>
                <a:gd name="connisteX0" fmla="*/ 3422507 w 9580291"/>
                <a:gd name="connsiteY0" fmla="*/ 155854 h 7995795"/>
                <a:gd name="connisteX1" fmla="*/ 5210667 w 9580291"/>
                <a:gd name="connsiteY1" fmla="*/ 117754 h 7995795"/>
                <a:gd name="connisteX2" fmla="*/ 5479907 w 9580291"/>
                <a:gd name="connsiteY2" fmla="*/ 1502689 h 7995795"/>
                <a:gd name="connisteX3" fmla="*/ 7481427 w 9580291"/>
                <a:gd name="connsiteY3" fmla="*/ 1752879 h 7995795"/>
                <a:gd name="connisteX4" fmla="*/ 7327757 w 9580291"/>
                <a:gd name="connsiteY4" fmla="*/ 3600094 h 7995795"/>
                <a:gd name="connisteX5" fmla="*/ 9367377 w 9580291"/>
                <a:gd name="connsiteY5" fmla="*/ 3792499 h 7995795"/>
                <a:gd name="connisteX6" fmla="*/ 9309592 w 9580291"/>
                <a:gd name="connsiteY6" fmla="*/ 5813069 h 7995795"/>
                <a:gd name="connisteX7" fmla="*/ 8289782 w 9580291"/>
                <a:gd name="connsiteY7" fmla="*/ 7160539 h 7995795"/>
                <a:gd name="connisteX8" fmla="*/ 651367 w 9580291"/>
                <a:gd name="connsiteY8" fmla="*/ 7467879 h 7995795"/>
                <a:gd name="connisteX9" fmla="*/ 1093962 w 9580291"/>
                <a:gd name="connsiteY9" fmla="*/ 1156614 h 7995795"/>
                <a:gd name="connisteX10" fmla="*/ 3499342 w 9580291"/>
                <a:gd name="connsiteY10" fmla="*/ 98069 h 799579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9580291" h="7995795">
                  <a:moveTo>
                    <a:pt x="3422507" y="155855"/>
                  </a:moveTo>
                  <a:cubicBezTo>
                    <a:pt x="3774932" y="120295"/>
                    <a:pt x="4799187" y="-151485"/>
                    <a:pt x="5210667" y="117755"/>
                  </a:cubicBezTo>
                  <a:cubicBezTo>
                    <a:pt x="5622147" y="386995"/>
                    <a:pt x="5025882" y="1175665"/>
                    <a:pt x="5479907" y="1502690"/>
                  </a:cubicBezTo>
                  <a:cubicBezTo>
                    <a:pt x="5933932" y="1829715"/>
                    <a:pt x="7111857" y="1333145"/>
                    <a:pt x="7481427" y="1752880"/>
                  </a:cubicBezTo>
                  <a:cubicBezTo>
                    <a:pt x="7850997" y="2172615"/>
                    <a:pt x="6950567" y="3192425"/>
                    <a:pt x="7327757" y="3600095"/>
                  </a:cubicBezTo>
                  <a:cubicBezTo>
                    <a:pt x="7704947" y="4007765"/>
                    <a:pt x="8971137" y="3349905"/>
                    <a:pt x="9367377" y="3792500"/>
                  </a:cubicBezTo>
                  <a:cubicBezTo>
                    <a:pt x="9763617" y="4235095"/>
                    <a:pt x="9524857" y="5139335"/>
                    <a:pt x="9309592" y="5813070"/>
                  </a:cubicBezTo>
                  <a:cubicBezTo>
                    <a:pt x="9094327" y="6486805"/>
                    <a:pt x="10021427" y="6829705"/>
                    <a:pt x="8289782" y="7160540"/>
                  </a:cubicBezTo>
                  <a:cubicBezTo>
                    <a:pt x="6558137" y="7491375"/>
                    <a:pt x="2090277" y="8668665"/>
                    <a:pt x="651367" y="7467880"/>
                  </a:cubicBezTo>
                  <a:cubicBezTo>
                    <a:pt x="-787543" y="6267095"/>
                    <a:pt x="524367" y="2630450"/>
                    <a:pt x="1093962" y="1156615"/>
                  </a:cubicBezTo>
                  <a:cubicBezTo>
                    <a:pt x="1663557" y="-317220"/>
                    <a:pt x="3026902" y="183795"/>
                    <a:pt x="3499342" y="98070"/>
                  </a:cubicBezTo>
                </a:path>
              </a:pathLst>
            </a:custGeom>
            <a:solidFill>
              <a:srgbClr val="6A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2901" y="4012"/>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517" y="2608"/>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188" y="4012"/>
              <a:ext cx="164" cy="164"/>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3550" y="5404"/>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5201" y="8526"/>
              <a:ext cx="506" cy="506"/>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7576" y="9754"/>
              <a:ext cx="332" cy="332"/>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0" y="7664"/>
              <a:ext cx="506" cy="50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775" y="9554"/>
              <a:ext cx="332" cy="332"/>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563" y="6957"/>
              <a:ext cx="419" cy="419"/>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7357" y="8661"/>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userDrawn="1"/>
        </p:nvGrpSpPr>
        <p:grpSpPr>
          <a:xfrm flipH="1" flipV="1">
            <a:off x="10482580" y="-1617345"/>
            <a:ext cx="2916000" cy="3906000"/>
            <a:chOff x="-6871" y="-1500"/>
            <a:chExt cx="15712" cy="21060"/>
          </a:xfrm>
        </p:grpSpPr>
        <p:sp>
          <p:nvSpPr>
            <p:cNvPr id="8" name="任意多边形 7"/>
            <p:cNvSpPr/>
            <p:nvPr/>
          </p:nvSpPr>
          <p:spPr>
            <a:xfrm>
              <a:off x="-6871" y="-1500"/>
              <a:ext cx="15713" cy="21060"/>
            </a:xfrm>
            <a:custGeom>
              <a:avLst/>
              <a:gdLst>
                <a:gd name="connisteX0" fmla="*/ 3392775 w 10769301"/>
                <a:gd name="connsiteY0" fmla="*/ 417732 h 14435093"/>
                <a:gd name="connisteX1" fmla="*/ 5758150 w 10769301"/>
                <a:gd name="connsiteY1" fmla="*/ 2398297 h 14435093"/>
                <a:gd name="connisteX2" fmla="*/ 6104860 w 10769301"/>
                <a:gd name="connsiteY2" fmla="*/ 4515387 h 14435093"/>
                <a:gd name="connisteX3" fmla="*/ 7816820 w 10769301"/>
                <a:gd name="connsiteY3" fmla="*/ 5285007 h 14435093"/>
                <a:gd name="connisteX4" fmla="*/ 8240365 w 10769301"/>
                <a:gd name="connsiteY4" fmla="*/ 6824247 h 14435093"/>
                <a:gd name="connisteX5" fmla="*/ 10414605 w 10769301"/>
                <a:gd name="connsiteY5" fmla="*/ 7670702 h 14435093"/>
                <a:gd name="connisteX6" fmla="*/ 10684480 w 10769301"/>
                <a:gd name="connsiteY6" fmla="*/ 9806842 h 14435093"/>
                <a:gd name="connisteX7" fmla="*/ 9972010 w 10769301"/>
                <a:gd name="connsiteY7" fmla="*/ 12270007 h 14435093"/>
                <a:gd name="connisteX8" fmla="*/ 7066885 w 10769301"/>
                <a:gd name="connsiteY8" fmla="*/ 13674627 h 14435093"/>
                <a:gd name="connisteX9" fmla="*/ 814040 w 10769301"/>
                <a:gd name="connsiteY9" fmla="*/ 13174247 h 14435093"/>
                <a:gd name="connisteX10" fmla="*/ 410180 w 10769301"/>
                <a:gd name="connsiteY10" fmla="*/ 1725197 h 14435093"/>
                <a:gd name="connisteX11" fmla="*/ 2276445 w 10769301"/>
                <a:gd name="connsiteY11" fmla="*/ 148492 h 14435093"/>
                <a:gd name="connisteX12" fmla="*/ 3392775 w 10769301"/>
                <a:gd name="connsiteY12" fmla="*/ 417732 h 1443509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0769302" h="14435094">
                  <a:moveTo>
                    <a:pt x="3392775" y="417732"/>
                  </a:moveTo>
                  <a:cubicBezTo>
                    <a:pt x="4089370" y="867947"/>
                    <a:pt x="5215860" y="1578512"/>
                    <a:pt x="5758150" y="2398297"/>
                  </a:cubicBezTo>
                  <a:cubicBezTo>
                    <a:pt x="6300440" y="3218082"/>
                    <a:pt x="5693380" y="3938172"/>
                    <a:pt x="6104860" y="4515387"/>
                  </a:cubicBezTo>
                  <a:cubicBezTo>
                    <a:pt x="6516340" y="5092602"/>
                    <a:pt x="7389465" y="4823362"/>
                    <a:pt x="7816820" y="5285007"/>
                  </a:cubicBezTo>
                  <a:cubicBezTo>
                    <a:pt x="8244175" y="5746652"/>
                    <a:pt x="7720935" y="6347362"/>
                    <a:pt x="8240365" y="6824247"/>
                  </a:cubicBezTo>
                  <a:cubicBezTo>
                    <a:pt x="8759795" y="7301132"/>
                    <a:pt x="9925655" y="7074437"/>
                    <a:pt x="10414605" y="7670702"/>
                  </a:cubicBezTo>
                  <a:cubicBezTo>
                    <a:pt x="10903555" y="8266967"/>
                    <a:pt x="10772745" y="8886727"/>
                    <a:pt x="10684480" y="9806842"/>
                  </a:cubicBezTo>
                  <a:cubicBezTo>
                    <a:pt x="10596215" y="10726957"/>
                    <a:pt x="10695275" y="11496577"/>
                    <a:pt x="9972010" y="12270007"/>
                  </a:cubicBezTo>
                  <a:cubicBezTo>
                    <a:pt x="9248745" y="13043437"/>
                    <a:pt x="8898225" y="13493652"/>
                    <a:pt x="7066885" y="13674627"/>
                  </a:cubicBezTo>
                  <a:cubicBezTo>
                    <a:pt x="5235545" y="13855602"/>
                    <a:pt x="2145635" y="15564387"/>
                    <a:pt x="814040" y="13174247"/>
                  </a:cubicBezTo>
                  <a:cubicBezTo>
                    <a:pt x="-517555" y="10784107"/>
                    <a:pt x="117445" y="4330602"/>
                    <a:pt x="410180" y="1725197"/>
                  </a:cubicBezTo>
                  <a:cubicBezTo>
                    <a:pt x="702915" y="-880208"/>
                    <a:pt x="1680180" y="410112"/>
                    <a:pt x="2276445" y="148492"/>
                  </a:cubicBezTo>
                  <a:cubicBezTo>
                    <a:pt x="2872710" y="-113128"/>
                    <a:pt x="2696180" y="-32483"/>
                    <a:pt x="3392775" y="417732"/>
                  </a:cubicBezTo>
                  <a:close/>
                </a:path>
              </a:pathLst>
            </a:custGeom>
            <a:gradFill>
              <a:gsLst>
                <a:gs pos="54000">
                  <a:schemeClr val="bg1">
                    <a:alpha val="22000"/>
                  </a:schemeClr>
                </a:gs>
                <a:gs pos="12000">
                  <a:srgbClr val="8FC0E4">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5080" y="1050"/>
              <a:ext cx="13148" cy="15441"/>
            </a:xfrm>
            <a:custGeom>
              <a:avLst/>
              <a:gdLst>
                <a:gd name="connisteX0" fmla="*/ 4465151 w 12178128"/>
                <a:gd name="connsiteY0" fmla="*/ 499102 h 14301229"/>
                <a:gd name="connisteX1" fmla="*/ 5810716 w 12178128"/>
                <a:gd name="connsiteY1" fmla="*/ 4519287 h 14301229"/>
                <a:gd name="connisteX2" fmla="*/ 8447236 w 12178128"/>
                <a:gd name="connsiteY2" fmla="*/ 5038717 h 14301229"/>
                <a:gd name="connisteX3" fmla="*/ 8889831 w 12178128"/>
                <a:gd name="connsiteY3" fmla="*/ 7597767 h 14301229"/>
                <a:gd name="connisteX4" fmla="*/ 11429831 w 12178128"/>
                <a:gd name="connsiteY4" fmla="*/ 8656312 h 14301229"/>
                <a:gd name="connisteX5" fmla="*/ 11853376 w 12178128"/>
                <a:gd name="connsiteY5" fmla="*/ 11542387 h 14301229"/>
                <a:gd name="connisteX6" fmla="*/ 8023691 w 12178128"/>
                <a:gd name="connsiteY6" fmla="*/ 13659477 h 14301229"/>
                <a:gd name="connisteX7" fmla="*/ 866606 w 12178128"/>
                <a:gd name="connsiteY7" fmla="*/ 13486122 h 14301229"/>
                <a:gd name="connisteX8" fmla="*/ 404961 w 12178128"/>
                <a:gd name="connsiteY8" fmla="*/ 6231882 h 14301229"/>
                <a:gd name="connisteX9" fmla="*/ 1579076 w 12178128"/>
                <a:gd name="connsiteY9" fmla="*/ 556252 h 14301229"/>
                <a:gd name="connisteX10" fmla="*/ 4427051 w 12178128"/>
                <a:gd name="connsiteY10" fmla="*/ 479417 h 1430122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12178128" h="14301230">
                  <a:moveTo>
                    <a:pt x="4465152" y="499102"/>
                  </a:moveTo>
                  <a:cubicBezTo>
                    <a:pt x="4681687" y="1292852"/>
                    <a:pt x="5014427" y="3611237"/>
                    <a:pt x="5810717" y="4519287"/>
                  </a:cubicBezTo>
                  <a:cubicBezTo>
                    <a:pt x="6607007" y="5427337"/>
                    <a:pt x="7831287" y="4422767"/>
                    <a:pt x="8447237" y="5038717"/>
                  </a:cubicBezTo>
                  <a:cubicBezTo>
                    <a:pt x="9063187" y="5654667"/>
                    <a:pt x="8293567" y="6874502"/>
                    <a:pt x="8889832" y="7597767"/>
                  </a:cubicBezTo>
                  <a:cubicBezTo>
                    <a:pt x="9486097" y="8321032"/>
                    <a:pt x="10837377" y="7867642"/>
                    <a:pt x="11429832" y="8656312"/>
                  </a:cubicBezTo>
                  <a:cubicBezTo>
                    <a:pt x="12022287" y="9444982"/>
                    <a:pt x="12534732" y="10541627"/>
                    <a:pt x="11853377" y="11542387"/>
                  </a:cubicBezTo>
                  <a:cubicBezTo>
                    <a:pt x="11172022" y="12543147"/>
                    <a:pt x="10220792" y="13270857"/>
                    <a:pt x="8023692" y="13659477"/>
                  </a:cubicBezTo>
                  <a:cubicBezTo>
                    <a:pt x="5826592" y="14048097"/>
                    <a:pt x="2390607" y="14971387"/>
                    <a:pt x="866607" y="13486122"/>
                  </a:cubicBezTo>
                  <a:cubicBezTo>
                    <a:pt x="-657393" y="12000857"/>
                    <a:pt x="262722" y="8817602"/>
                    <a:pt x="404962" y="6231882"/>
                  </a:cubicBezTo>
                  <a:cubicBezTo>
                    <a:pt x="547202" y="3646162"/>
                    <a:pt x="774532" y="1706872"/>
                    <a:pt x="1579077" y="556252"/>
                  </a:cubicBezTo>
                  <a:cubicBezTo>
                    <a:pt x="2383622" y="-594368"/>
                    <a:pt x="3880952" y="380992"/>
                    <a:pt x="4427052" y="479417"/>
                  </a:cubicBezTo>
                </a:path>
              </a:pathLst>
            </a:custGeom>
            <a:gradFill>
              <a:gsLst>
                <a:gs pos="58000">
                  <a:schemeClr val="bg1"/>
                </a:gs>
                <a:gs pos="0">
                  <a:srgbClr val="6AAFE7">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rot="21240000">
              <a:off x="-3873" y="3071"/>
              <a:ext cx="11379" cy="15458"/>
            </a:xfrm>
            <a:custGeom>
              <a:avLst/>
              <a:gdLst>
                <a:gd name="connisteX0" fmla="*/ 2509283 w 7441385"/>
                <a:gd name="connsiteY0" fmla="*/ 174459 h 10109325"/>
                <a:gd name="connisteX1" fmla="*/ 3412888 w 7441385"/>
                <a:gd name="connsiteY1" fmla="*/ 2926549 h 10109325"/>
                <a:gd name="connisteX2" fmla="*/ 4798458 w 7441385"/>
                <a:gd name="connsiteY2" fmla="*/ 3291674 h 10109325"/>
                <a:gd name="connisteX3" fmla="*/ 5067698 w 7441385"/>
                <a:gd name="connsiteY3" fmla="*/ 4080979 h 10109325"/>
                <a:gd name="connisteX4" fmla="*/ 6203078 w 7441385"/>
                <a:gd name="connsiteY4" fmla="*/ 4427054 h 10109325"/>
                <a:gd name="connisteX5" fmla="*/ 6164343 w 7441385"/>
                <a:gd name="connsiteY5" fmla="*/ 5312244 h 10109325"/>
                <a:gd name="connisteX6" fmla="*/ 6972698 w 7441385"/>
                <a:gd name="connsiteY6" fmla="*/ 6293954 h 10109325"/>
                <a:gd name="connisteX7" fmla="*/ 6818393 w 7441385"/>
                <a:gd name="connsiteY7" fmla="*/ 8102434 h 10109325"/>
                <a:gd name="connisteX8" fmla="*/ 835423 w 7441385"/>
                <a:gd name="connsiteY8" fmla="*/ 9891864 h 10109325"/>
                <a:gd name="connisteX9" fmla="*/ 200423 w 7441385"/>
                <a:gd name="connsiteY9" fmla="*/ 3792054 h 10109325"/>
                <a:gd name="connisteX10" fmla="*/ 1124348 w 7441385"/>
                <a:gd name="connsiteY10" fmla="*/ 366864 h 10109325"/>
                <a:gd name="connisteX11" fmla="*/ 2548018 w 7441385"/>
                <a:gd name="connsiteY11" fmla="*/ 232244 h 101093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441386" h="10109325">
                  <a:moveTo>
                    <a:pt x="2509283" y="174459"/>
                  </a:moveTo>
                  <a:cubicBezTo>
                    <a:pt x="2662318" y="717384"/>
                    <a:pt x="2955053" y="2302979"/>
                    <a:pt x="3412888" y="2926549"/>
                  </a:cubicBezTo>
                  <a:cubicBezTo>
                    <a:pt x="3870723" y="3550119"/>
                    <a:pt x="4467623" y="3060534"/>
                    <a:pt x="4798458" y="3291674"/>
                  </a:cubicBezTo>
                  <a:cubicBezTo>
                    <a:pt x="5129293" y="3522814"/>
                    <a:pt x="4787028" y="3853649"/>
                    <a:pt x="5067698" y="4080979"/>
                  </a:cubicBezTo>
                  <a:cubicBezTo>
                    <a:pt x="5348368" y="4308309"/>
                    <a:pt x="5984003" y="4180674"/>
                    <a:pt x="6203078" y="4427054"/>
                  </a:cubicBezTo>
                  <a:cubicBezTo>
                    <a:pt x="6422153" y="4673434"/>
                    <a:pt x="6010673" y="4938864"/>
                    <a:pt x="6164343" y="5312244"/>
                  </a:cubicBezTo>
                  <a:cubicBezTo>
                    <a:pt x="6318013" y="5685624"/>
                    <a:pt x="6841888" y="5735789"/>
                    <a:pt x="6972698" y="6293954"/>
                  </a:cubicBezTo>
                  <a:cubicBezTo>
                    <a:pt x="7103508" y="6852119"/>
                    <a:pt x="8045848" y="7382979"/>
                    <a:pt x="6818393" y="8102434"/>
                  </a:cubicBezTo>
                  <a:cubicBezTo>
                    <a:pt x="5590938" y="8821889"/>
                    <a:pt x="2158763" y="10754194"/>
                    <a:pt x="835423" y="9891864"/>
                  </a:cubicBezTo>
                  <a:cubicBezTo>
                    <a:pt x="-487917" y="9029534"/>
                    <a:pt x="142638" y="5697054"/>
                    <a:pt x="200423" y="3792054"/>
                  </a:cubicBezTo>
                  <a:cubicBezTo>
                    <a:pt x="258208" y="1887054"/>
                    <a:pt x="655083" y="1078699"/>
                    <a:pt x="1124348" y="366864"/>
                  </a:cubicBezTo>
                  <a:cubicBezTo>
                    <a:pt x="1593613" y="-344971"/>
                    <a:pt x="2281953" y="190969"/>
                    <a:pt x="2548018" y="232244"/>
                  </a:cubicBezTo>
                </a:path>
              </a:pathLst>
            </a:custGeom>
            <a:solidFill>
              <a:srgbClr val="8FC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3232" y="7221"/>
              <a:ext cx="6465" cy="5397"/>
            </a:xfrm>
            <a:custGeom>
              <a:avLst/>
              <a:gdLst>
                <a:gd name="connisteX0" fmla="*/ 3422507 w 9580291"/>
                <a:gd name="connsiteY0" fmla="*/ 155854 h 7995795"/>
                <a:gd name="connisteX1" fmla="*/ 5210667 w 9580291"/>
                <a:gd name="connsiteY1" fmla="*/ 117754 h 7995795"/>
                <a:gd name="connisteX2" fmla="*/ 5479907 w 9580291"/>
                <a:gd name="connsiteY2" fmla="*/ 1502689 h 7995795"/>
                <a:gd name="connisteX3" fmla="*/ 7481427 w 9580291"/>
                <a:gd name="connsiteY3" fmla="*/ 1752879 h 7995795"/>
                <a:gd name="connisteX4" fmla="*/ 7327757 w 9580291"/>
                <a:gd name="connsiteY4" fmla="*/ 3600094 h 7995795"/>
                <a:gd name="connisteX5" fmla="*/ 9367377 w 9580291"/>
                <a:gd name="connsiteY5" fmla="*/ 3792499 h 7995795"/>
                <a:gd name="connisteX6" fmla="*/ 9309592 w 9580291"/>
                <a:gd name="connsiteY6" fmla="*/ 5813069 h 7995795"/>
                <a:gd name="connisteX7" fmla="*/ 8289782 w 9580291"/>
                <a:gd name="connsiteY7" fmla="*/ 7160539 h 7995795"/>
                <a:gd name="connisteX8" fmla="*/ 651367 w 9580291"/>
                <a:gd name="connsiteY8" fmla="*/ 7467879 h 7995795"/>
                <a:gd name="connisteX9" fmla="*/ 1093962 w 9580291"/>
                <a:gd name="connsiteY9" fmla="*/ 1156614 h 7995795"/>
                <a:gd name="connisteX10" fmla="*/ 3499342 w 9580291"/>
                <a:gd name="connsiteY10" fmla="*/ 98069 h 799579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9580291" h="7995795">
                  <a:moveTo>
                    <a:pt x="3422507" y="155855"/>
                  </a:moveTo>
                  <a:cubicBezTo>
                    <a:pt x="3774932" y="120295"/>
                    <a:pt x="4799187" y="-151485"/>
                    <a:pt x="5210667" y="117755"/>
                  </a:cubicBezTo>
                  <a:cubicBezTo>
                    <a:pt x="5622147" y="386995"/>
                    <a:pt x="5025882" y="1175665"/>
                    <a:pt x="5479907" y="1502690"/>
                  </a:cubicBezTo>
                  <a:cubicBezTo>
                    <a:pt x="5933932" y="1829715"/>
                    <a:pt x="7111857" y="1333145"/>
                    <a:pt x="7481427" y="1752880"/>
                  </a:cubicBezTo>
                  <a:cubicBezTo>
                    <a:pt x="7850997" y="2172615"/>
                    <a:pt x="6950567" y="3192425"/>
                    <a:pt x="7327757" y="3600095"/>
                  </a:cubicBezTo>
                  <a:cubicBezTo>
                    <a:pt x="7704947" y="4007765"/>
                    <a:pt x="8971137" y="3349905"/>
                    <a:pt x="9367377" y="3792500"/>
                  </a:cubicBezTo>
                  <a:cubicBezTo>
                    <a:pt x="9763617" y="4235095"/>
                    <a:pt x="9524857" y="5139335"/>
                    <a:pt x="9309592" y="5813070"/>
                  </a:cubicBezTo>
                  <a:cubicBezTo>
                    <a:pt x="9094327" y="6486805"/>
                    <a:pt x="10021427" y="6829705"/>
                    <a:pt x="8289782" y="7160540"/>
                  </a:cubicBezTo>
                  <a:cubicBezTo>
                    <a:pt x="6558137" y="7491375"/>
                    <a:pt x="2090277" y="8668665"/>
                    <a:pt x="651367" y="7467880"/>
                  </a:cubicBezTo>
                  <a:cubicBezTo>
                    <a:pt x="-787543" y="6267095"/>
                    <a:pt x="524367" y="2630450"/>
                    <a:pt x="1093962" y="1156615"/>
                  </a:cubicBezTo>
                  <a:cubicBezTo>
                    <a:pt x="1663557" y="-317220"/>
                    <a:pt x="3026902" y="183795"/>
                    <a:pt x="3499342" y="98070"/>
                  </a:cubicBezTo>
                </a:path>
              </a:pathLst>
            </a:custGeom>
            <a:solidFill>
              <a:srgbClr val="6A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901" y="4012"/>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17" y="2608"/>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188" y="4012"/>
              <a:ext cx="164" cy="164"/>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550" y="5404"/>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201" y="8526"/>
              <a:ext cx="506" cy="506"/>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7576" y="9754"/>
              <a:ext cx="332" cy="332"/>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0" y="7664"/>
              <a:ext cx="506" cy="50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775" y="9554"/>
              <a:ext cx="332" cy="332"/>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563" y="6957"/>
              <a:ext cx="419" cy="419"/>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7357" y="8661"/>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2023/9/28</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2023/9/28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2023/9/28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2023/9/28</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2023/9/28</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2023/9/28</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2023/9/28</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2023/9/28</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2023/9/28</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lvl1pPr>
              <a:defRPr baseline="0"/>
            </a:lvl1p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2023/9/28</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tags" Target="../tags/tag2.xml"/><Relationship Id="rId18" Type="http://schemas.openxmlformats.org/officeDocument/2006/relationships/tags" Target="../tags/tag7.xml"/><Relationship Id="rId26" Type="http://schemas.openxmlformats.org/officeDocument/2006/relationships/tags" Target="../tags/tag15.xml"/><Relationship Id="rId39" Type="http://schemas.openxmlformats.org/officeDocument/2006/relationships/tags" Target="../tags/tag28.xml"/><Relationship Id="rId21" Type="http://schemas.openxmlformats.org/officeDocument/2006/relationships/tags" Target="../tags/tag10.xml"/><Relationship Id="rId34" Type="http://schemas.openxmlformats.org/officeDocument/2006/relationships/tags" Target="../tags/tag2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tags" Target="../tags/tag5.xml"/><Relationship Id="rId20" Type="http://schemas.openxmlformats.org/officeDocument/2006/relationships/tags" Target="../tags/tag9.xml"/><Relationship Id="rId29" Type="http://schemas.openxmlformats.org/officeDocument/2006/relationships/tags" Target="../tags/tag18.xml"/><Relationship Id="rId41" Type="http://schemas.openxmlformats.org/officeDocument/2006/relationships/tags" Target="../tags/tag3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3.xml"/><Relationship Id="rId32" Type="http://schemas.openxmlformats.org/officeDocument/2006/relationships/tags" Target="../tags/tag21.xml"/><Relationship Id="rId37" Type="http://schemas.openxmlformats.org/officeDocument/2006/relationships/tags" Target="../tags/tag26.xml"/><Relationship Id="rId40" Type="http://schemas.openxmlformats.org/officeDocument/2006/relationships/tags" Target="../tags/tag29.xml"/><Relationship Id="rId5" Type="http://schemas.openxmlformats.org/officeDocument/2006/relationships/slideLayout" Target="../slideLayouts/slideLayout5.xml"/><Relationship Id="rId15" Type="http://schemas.openxmlformats.org/officeDocument/2006/relationships/tags" Target="../tags/tag4.xml"/><Relationship Id="rId23" Type="http://schemas.openxmlformats.org/officeDocument/2006/relationships/tags" Target="../tags/tag12.xml"/><Relationship Id="rId28" Type="http://schemas.openxmlformats.org/officeDocument/2006/relationships/tags" Target="../tags/tag17.xml"/><Relationship Id="rId36" Type="http://schemas.openxmlformats.org/officeDocument/2006/relationships/tags" Target="../tags/tag25.xml"/><Relationship Id="rId10" Type="http://schemas.openxmlformats.org/officeDocument/2006/relationships/slideLayout" Target="../slideLayouts/slideLayout10.xml"/><Relationship Id="rId19" Type="http://schemas.openxmlformats.org/officeDocument/2006/relationships/tags" Target="../tags/tag8.xml"/><Relationship Id="rId31" Type="http://schemas.openxmlformats.org/officeDocument/2006/relationships/tags" Target="../tags/tag2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 Id="rId22" Type="http://schemas.openxmlformats.org/officeDocument/2006/relationships/tags" Target="../tags/tag11.xml"/><Relationship Id="rId27" Type="http://schemas.openxmlformats.org/officeDocument/2006/relationships/tags" Target="../tags/tag16.xml"/><Relationship Id="rId30" Type="http://schemas.openxmlformats.org/officeDocument/2006/relationships/tags" Target="../tags/tag19.xml"/><Relationship Id="rId35" Type="http://schemas.openxmlformats.org/officeDocument/2006/relationships/tags" Target="../tags/tag24.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theme" Target="../theme/theme1.xml"/><Relationship Id="rId17" Type="http://schemas.openxmlformats.org/officeDocument/2006/relationships/tags" Target="../tags/tag6.xml"/><Relationship Id="rId25" Type="http://schemas.openxmlformats.org/officeDocument/2006/relationships/tags" Target="../tags/tag14.xml"/><Relationship Id="rId33" Type="http://schemas.openxmlformats.org/officeDocument/2006/relationships/tags" Target="../tags/tag22.xml"/><Relationship Id="rId38" Type="http://schemas.openxmlformats.org/officeDocument/2006/relationships/tags" Target="../tags/tag27.xml"/></Relationships>
</file>

<file path=ppt/slideMasters/_rels/slideMaster2.xml.rels><?xml version="1.0" encoding="UTF-8" standalone="yes"?>
<Relationships xmlns="http://schemas.openxmlformats.org/package/2006/relationships"><Relationship Id="rId13" Type="http://schemas.openxmlformats.org/officeDocument/2006/relationships/tags" Target="../tags/tag87.xml"/><Relationship Id="rId18" Type="http://schemas.openxmlformats.org/officeDocument/2006/relationships/tags" Target="../tags/tag92.xml"/><Relationship Id="rId26" Type="http://schemas.openxmlformats.org/officeDocument/2006/relationships/tags" Target="../tags/tag100.xml"/><Relationship Id="rId39" Type="http://schemas.openxmlformats.org/officeDocument/2006/relationships/tags" Target="../tags/tag113.xml"/><Relationship Id="rId21" Type="http://schemas.openxmlformats.org/officeDocument/2006/relationships/tags" Target="../tags/tag95.xml"/><Relationship Id="rId34" Type="http://schemas.openxmlformats.org/officeDocument/2006/relationships/tags" Target="../tags/tag108.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tags" Target="../tags/tag90.xml"/><Relationship Id="rId20" Type="http://schemas.openxmlformats.org/officeDocument/2006/relationships/tags" Target="../tags/tag94.xml"/><Relationship Id="rId29" Type="http://schemas.openxmlformats.org/officeDocument/2006/relationships/tags" Target="../tags/tag103.xml"/><Relationship Id="rId41" Type="http://schemas.openxmlformats.org/officeDocument/2006/relationships/tags" Target="../tags/tag115.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98.xml"/><Relationship Id="rId32" Type="http://schemas.openxmlformats.org/officeDocument/2006/relationships/tags" Target="../tags/tag106.xml"/><Relationship Id="rId37" Type="http://schemas.openxmlformats.org/officeDocument/2006/relationships/tags" Target="../tags/tag111.xml"/><Relationship Id="rId40" Type="http://schemas.openxmlformats.org/officeDocument/2006/relationships/tags" Target="../tags/tag114.xml"/><Relationship Id="rId5" Type="http://schemas.openxmlformats.org/officeDocument/2006/relationships/slideLayout" Target="../slideLayouts/slideLayout16.xml"/><Relationship Id="rId15" Type="http://schemas.openxmlformats.org/officeDocument/2006/relationships/tags" Target="../tags/tag89.xml"/><Relationship Id="rId23" Type="http://schemas.openxmlformats.org/officeDocument/2006/relationships/tags" Target="../tags/tag97.xml"/><Relationship Id="rId28" Type="http://schemas.openxmlformats.org/officeDocument/2006/relationships/tags" Target="../tags/tag102.xml"/><Relationship Id="rId36" Type="http://schemas.openxmlformats.org/officeDocument/2006/relationships/tags" Target="../tags/tag110.xml"/><Relationship Id="rId10" Type="http://schemas.openxmlformats.org/officeDocument/2006/relationships/slideLayout" Target="../slideLayouts/slideLayout21.xml"/><Relationship Id="rId19" Type="http://schemas.openxmlformats.org/officeDocument/2006/relationships/tags" Target="../tags/tag93.xml"/><Relationship Id="rId31" Type="http://schemas.openxmlformats.org/officeDocument/2006/relationships/tags" Target="../tags/tag10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88.xml"/><Relationship Id="rId22" Type="http://schemas.openxmlformats.org/officeDocument/2006/relationships/tags" Target="../tags/tag96.xml"/><Relationship Id="rId27" Type="http://schemas.openxmlformats.org/officeDocument/2006/relationships/tags" Target="../tags/tag101.xml"/><Relationship Id="rId30" Type="http://schemas.openxmlformats.org/officeDocument/2006/relationships/tags" Target="../tags/tag104.xml"/><Relationship Id="rId35" Type="http://schemas.openxmlformats.org/officeDocument/2006/relationships/tags" Target="../tags/tag109.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theme" Target="../theme/theme2.xml"/><Relationship Id="rId17" Type="http://schemas.openxmlformats.org/officeDocument/2006/relationships/tags" Target="../tags/tag91.xml"/><Relationship Id="rId25" Type="http://schemas.openxmlformats.org/officeDocument/2006/relationships/tags" Target="../tags/tag99.xml"/><Relationship Id="rId33" Type="http://schemas.openxmlformats.org/officeDocument/2006/relationships/tags" Target="../tags/tag107.xml"/><Relationship Id="rId38" Type="http://schemas.openxmlformats.org/officeDocument/2006/relationships/tags" Target="../tags/tag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2023/9/28</a:t>
            </a:fld>
            <a:endParaRPr lang="zh-CN" altLang="en-US"/>
          </a:p>
        </p:txBody>
      </p:sp>
      <p:grpSp>
        <p:nvGrpSpPr>
          <p:cNvPr id="45" name="组合 44"/>
          <p:cNvGrpSpPr/>
          <p:nvPr userDrawn="1"/>
        </p:nvGrpSpPr>
        <p:grpSpPr>
          <a:xfrm>
            <a:off x="-2824480" y="1210945"/>
            <a:ext cx="6750000" cy="9043200"/>
            <a:chOff x="-6871" y="-1500"/>
            <a:chExt cx="15712" cy="21060"/>
          </a:xfrm>
        </p:grpSpPr>
        <p:sp>
          <p:nvSpPr>
            <p:cNvPr id="29" name="任意多边形 28"/>
            <p:cNvSpPr/>
            <p:nvPr>
              <p:custDataLst>
                <p:tags r:id="rId28"/>
              </p:custDataLst>
            </p:nvPr>
          </p:nvSpPr>
          <p:spPr>
            <a:xfrm>
              <a:off x="-6871" y="-1500"/>
              <a:ext cx="15713" cy="21060"/>
            </a:xfrm>
            <a:custGeom>
              <a:avLst/>
              <a:gdLst>
                <a:gd name="connisteX0" fmla="*/ 3392775 w 10769301"/>
                <a:gd name="connsiteY0" fmla="*/ 417732 h 14435093"/>
                <a:gd name="connisteX1" fmla="*/ 5758150 w 10769301"/>
                <a:gd name="connsiteY1" fmla="*/ 2398297 h 14435093"/>
                <a:gd name="connisteX2" fmla="*/ 6104860 w 10769301"/>
                <a:gd name="connsiteY2" fmla="*/ 4515387 h 14435093"/>
                <a:gd name="connisteX3" fmla="*/ 7816820 w 10769301"/>
                <a:gd name="connsiteY3" fmla="*/ 5285007 h 14435093"/>
                <a:gd name="connisteX4" fmla="*/ 8240365 w 10769301"/>
                <a:gd name="connsiteY4" fmla="*/ 6824247 h 14435093"/>
                <a:gd name="connisteX5" fmla="*/ 10414605 w 10769301"/>
                <a:gd name="connsiteY5" fmla="*/ 7670702 h 14435093"/>
                <a:gd name="connisteX6" fmla="*/ 10684480 w 10769301"/>
                <a:gd name="connsiteY6" fmla="*/ 9806842 h 14435093"/>
                <a:gd name="connisteX7" fmla="*/ 9972010 w 10769301"/>
                <a:gd name="connsiteY7" fmla="*/ 12270007 h 14435093"/>
                <a:gd name="connisteX8" fmla="*/ 7066885 w 10769301"/>
                <a:gd name="connsiteY8" fmla="*/ 13674627 h 14435093"/>
                <a:gd name="connisteX9" fmla="*/ 814040 w 10769301"/>
                <a:gd name="connsiteY9" fmla="*/ 13174247 h 14435093"/>
                <a:gd name="connisteX10" fmla="*/ 410180 w 10769301"/>
                <a:gd name="connsiteY10" fmla="*/ 1725197 h 14435093"/>
                <a:gd name="connisteX11" fmla="*/ 2276445 w 10769301"/>
                <a:gd name="connsiteY11" fmla="*/ 148492 h 14435093"/>
                <a:gd name="connisteX12" fmla="*/ 3392775 w 10769301"/>
                <a:gd name="connsiteY12" fmla="*/ 417732 h 1443509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0769302" h="14435094">
                  <a:moveTo>
                    <a:pt x="3392775" y="417732"/>
                  </a:moveTo>
                  <a:cubicBezTo>
                    <a:pt x="4089370" y="867947"/>
                    <a:pt x="5215860" y="1578512"/>
                    <a:pt x="5758150" y="2398297"/>
                  </a:cubicBezTo>
                  <a:cubicBezTo>
                    <a:pt x="6300440" y="3218082"/>
                    <a:pt x="5693380" y="3938172"/>
                    <a:pt x="6104860" y="4515387"/>
                  </a:cubicBezTo>
                  <a:cubicBezTo>
                    <a:pt x="6516340" y="5092602"/>
                    <a:pt x="7389465" y="4823362"/>
                    <a:pt x="7816820" y="5285007"/>
                  </a:cubicBezTo>
                  <a:cubicBezTo>
                    <a:pt x="8244175" y="5746652"/>
                    <a:pt x="7720935" y="6347362"/>
                    <a:pt x="8240365" y="6824247"/>
                  </a:cubicBezTo>
                  <a:cubicBezTo>
                    <a:pt x="8759795" y="7301132"/>
                    <a:pt x="9925655" y="7074437"/>
                    <a:pt x="10414605" y="7670702"/>
                  </a:cubicBezTo>
                  <a:cubicBezTo>
                    <a:pt x="10903555" y="8266967"/>
                    <a:pt x="10772745" y="8886727"/>
                    <a:pt x="10684480" y="9806842"/>
                  </a:cubicBezTo>
                  <a:cubicBezTo>
                    <a:pt x="10596215" y="10726957"/>
                    <a:pt x="10695275" y="11496577"/>
                    <a:pt x="9972010" y="12270007"/>
                  </a:cubicBezTo>
                  <a:cubicBezTo>
                    <a:pt x="9248745" y="13043437"/>
                    <a:pt x="8898225" y="13493652"/>
                    <a:pt x="7066885" y="13674627"/>
                  </a:cubicBezTo>
                  <a:cubicBezTo>
                    <a:pt x="5235545" y="13855602"/>
                    <a:pt x="2145635" y="15564387"/>
                    <a:pt x="814040" y="13174247"/>
                  </a:cubicBezTo>
                  <a:cubicBezTo>
                    <a:pt x="-517555" y="10784107"/>
                    <a:pt x="117445" y="4330602"/>
                    <a:pt x="410180" y="1725197"/>
                  </a:cubicBezTo>
                  <a:cubicBezTo>
                    <a:pt x="702915" y="-880208"/>
                    <a:pt x="1680180" y="410112"/>
                    <a:pt x="2276445" y="148492"/>
                  </a:cubicBezTo>
                  <a:cubicBezTo>
                    <a:pt x="2872710" y="-113128"/>
                    <a:pt x="2696180" y="-32483"/>
                    <a:pt x="3392775" y="417732"/>
                  </a:cubicBezTo>
                  <a:close/>
                </a:path>
              </a:pathLst>
            </a:custGeom>
            <a:gradFill>
              <a:gsLst>
                <a:gs pos="54000">
                  <a:schemeClr val="bg1">
                    <a:alpha val="22000"/>
                  </a:schemeClr>
                </a:gs>
                <a:gs pos="12000">
                  <a:srgbClr val="8FC0E4">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custDataLst>
                <p:tags r:id="rId29"/>
              </p:custDataLst>
            </p:nvPr>
          </p:nvSpPr>
          <p:spPr>
            <a:xfrm>
              <a:off x="-5080" y="1050"/>
              <a:ext cx="13148" cy="15441"/>
            </a:xfrm>
            <a:custGeom>
              <a:avLst/>
              <a:gdLst>
                <a:gd name="connisteX0" fmla="*/ 4465151 w 12178128"/>
                <a:gd name="connsiteY0" fmla="*/ 499102 h 14301229"/>
                <a:gd name="connisteX1" fmla="*/ 5810716 w 12178128"/>
                <a:gd name="connsiteY1" fmla="*/ 4519287 h 14301229"/>
                <a:gd name="connisteX2" fmla="*/ 8447236 w 12178128"/>
                <a:gd name="connsiteY2" fmla="*/ 5038717 h 14301229"/>
                <a:gd name="connisteX3" fmla="*/ 8889831 w 12178128"/>
                <a:gd name="connsiteY3" fmla="*/ 7597767 h 14301229"/>
                <a:gd name="connisteX4" fmla="*/ 11429831 w 12178128"/>
                <a:gd name="connsiteY4" fmla="*/ 8656312 h 14301229"/>
                <a:gd name="connisteX5" fmla="*/ 11853376 w 12178128"/>
                <a:gd name="connsiteY5" fmla="*/ 11542387 h 14301229"/>
                <a:gd name="connisteX6" fmla="*/ 8023691 w 12178128"/>
                <a:gd name="connsiteY6" fmla="*/ 13659477 h 14301229"/>
                <a:gd name="connisteX7" fmla="*/ 866606 w 12178128"/>
                <a:gd name="connsiteY7" fmla="*/ 13486122 h 14301229"/>
                <a:gd name="connisteX8" fmla="*/ 404961 w 12178128"/>
                <a:gd name="connsiteY8" fmla="*/ 6231882 h 14301229"/>
                <a:gd name="connisteX9" fmla="*/ 1579076 w 12178128"/>
                <a:gd name="connsiteY9" fmla="*/ 556252 h 14301229"/>
                <a:gd name="connisteX10" fmla="*/ 4427051 w 12178128"/>
                <a:gd name="connsiteY10" fmla="*/ 479417 h 1430122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12178128" h="14301230">
                  <a:moveTo>
                    <a:pt x="4465152" y="499102"/>
                  </a:moveTo>
                  <a:cubicBezTo>
                    <a:pt x="4681687" y="1292852"/>
                    <a:pt x="5014427" y="3611237"/>
                    <a:pt x="5810717" y="4519287"/>
                  </a:cubicBezTo>
                  <a:cubicBezTo>
                    <a:pt x="6607007" y="5427337"/>
                    <a:pt x="7831287" y="4422767"/>
                    <a:pt x="8447237" y="5038717"/>
                  </a:cubicBezTo>
                  <a:cubicBezTo>
                    <a:pt x="9063187" y="5654667"/>
                    <a:pt x="8293567" y="6874502"/>
                    <a:pt x="8889832" y="7597767"/>
                  </a:cubicBezTo>
                  <a:cubicBezTo>
                    <a:pt x="9486097" y="8321032"/>
                    <a:pt x="10837377" y="7867642"/>
                    <a:pt x="11429832" y="8656312"/>
                  </a:cubicBezTo>
                  <a:cubicBezTo>
                    <a:pt x="12022287" y="9444982"/>
                    <a:pt x="12534732" y="10541627"/>
                    <a:pt x="11853377" y="11542387"/>
                  </a:cubicBezTo>
                  <a:cubicBezTo>
                    <a:pt x="11172022" y="12543147"/>
                    <a:pt x="10220792" y="13270857"/>
                    <a:pt x="8023692" y="13659477"/>
                  </a:cubicBezTo>
                  <a:cubicBezTo>
                    <a:pt x="5826592" y="14048097"/>
                    <a:pt x="2390607" y="14971387"/>
                    <a:pt x="866607" y="13486122"/>
                  </a:cubicBezTo>
                  <a:cubicBezTo>
                    <a:pt x="-657393" y="12000857"/>
                    <a:pt x="262722" y="8817602"/>
                    <a:pt x="404962" y="6231882"/>
                  </a:cubicBezTo>
                  <a:cubicBezTo>
                    <a:pt x="547202" y="3646162"/>
                    <a:pt x="774532" y="1706872"/>
                    <a:pt x="1579077" y="556252"/>
                  </a:cubicBezTo>
                  <a:cubicBezTo>
                    <a:pt x="2383622" y="-594368"/>
                    <a:pt x="3880952" y="380992"/>
                    <a:pt x="4427052" y="479417"/>
                  </a:cubicBezTo>
                </a:path>
              </a:pathLst>
            </a:custGeom>
            <a:gradFill>
              <a:gsLst>
                <a:gs pos="58000">
                  <a:schemeClr val="bg1"/>
                </a:gs>
                <a:gs pos="0">
                  <a:srgbClr val="6AAFE7">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custDataLst>
                <p:tags r:id="rId30"/>
              </p:custDataLst>
            </p:nvPr>
          </p:nvSpPr>
          <p:spPr>
            <a:xfrm rot="21240000">
              <a:off x="-3873" y="3071"/>
              <a:ext cx="11379" cy="15458"/>
            </a:xfrm>
            <a:custGeom>
              <a:avLst/>
              <a:gdLst>
                <a:gd name="connisteX0" fmla="*/ 2509283 w 7441385"/>
                <a:gd name="connsiteY0" fmla="*/ 174459 h 10109325"/>
                <a:gd name="connisteX1" fmla="*/ 3412888 w 7441385"/>
                <a:gd name="connsiteY1" fmla="*/ 2926549 h 10109325"/>
                <a:gd name="connisteX2" fmla="*/ 4798458 w 7441385"/>
                <a:gd name="connsiteY2" fmla="*/ 3291674 h 10109325"/>
                <a:gd name="connisteX3" fmla="*/ 5067698 w 7441385"/>
                <a:gd name="connsiteY3" fmla="*/ 4080979 h 10109325"/>
                <a:gd name="connisteX4" fmla="*/ 6203078 w 7441385"/>
                <a:gd name="connsiteY4" fmla="*/ 4427054 h 10109325"/>
                <a:gd name="connisteX5" fmla="*/ 6164343 w 7441385"/>
                <a:gd name="connsiteY5" fmla="*/ 5312244 h 10109325"/>
                <a:gd name="connisteX6" fmla="*/ 6972698 w 7441385"/>
                <a:gd name="connsiteY6" fmla="*/ 6293954 h 10109325"/>
                <a:gd name="connisteX7" fmla="*/ 6818393 w 7441385"/>
                <a:gd name="connsiteY7" fmla="*/ 8102434 h 10109325"/>
                <a:gd name="connisteX8" fmla="*/ 835423 w 7441385"/>
                <a:gd name="connsiteY8" fmla="*/ 9891864 h 10109325"/>
                <a:gd name="connisteX9" fmla="*/ 200423 w 7441385"/>
                <a:gd name="connsiteY9" fmla="*/ 3792054 h 10109325"/>
                <a:gd name="connisteX10" fmla="*/ 1124348 w 7441385"/>
                <a:gd name="connsiteY10" fmla="*/ 366864 h 10109325"/>
                <a:gd name="connisteX11" fmla="*/ 2548018 w 7441385"/>
                <a:gd name="connsiteY11" fmla="*/ 232244 h 101093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441386" h="10109325">
                  <a:moveTo>
                    <a:pt x="2509283" y="174459"/>
                  </a:moveTo>
                  <a:cubicBezTo>
                    <a:pt x="2662318" y="717384"/>
                    <a:pt x="2955053" y="2302979"/>
                    <a:pt x="3412888" y="2926549"/>
                  </a:cubicBezTo>
                  <a:cubicBezTo>
                    <a:pt x="3870723" y="3550119"/>
                    <a:pt x="4467623" y="3060534"/>
                    <a:pt x="4798458" y="3291674"/>
                  </a:cubicBezTo>
                  <a:cubicBezTo>
                    <a:pt x="5129293" y="3522814"/>
                    <a:pt x="4787028" y="3853649"/>
                    <a:pt x="5067698" y="4080979"/>
                  </a:cubicBezTo>
                  <a:cubicBezTo>
                    <a:pt x="5348368" y="4308309"/>
                    <a:pt x="5984003" y="4180674"/>
                    <a:pt x="6203078" y="4427054"/>
                  </a:cubicBezTo>
                  <a:cubicBezTo>
                    <a:pt x="6422153" y="4673434"/>
                    <a:pt x="6010673" y="4938864"/>
                    <a:pt x="6164343" y="5312244"/>
                  </a:cubicBezTo>
                  <a:cubicBezTo>
                    <a:pt x="6318013" y="5685624"/>
                    <a:pt x="6841888" y="5735789"/>
                    <a:pt x="6972698" y="6293954"/>
                  </a:cubicBezTo>
                  <a:cubicBezTo>
                    <a:pt x="7103508" y="6852119"/>
                    <a:pt x="8045848" y="7382979"/>
                    <a:pt x="6818393" y="8102434"/>
                  </a:cubicBezTo>
                  <a:cubicBezTo>
                    <a:pt x="5590938" y="8821889"/>
                    <a:pt x="2158763" y="10754194"/>
                    <a:pt x="835423" y="9891864"/>
                  </a:cubicBezTo>
                  <a:cubicBezTo>
                    <a:pt x="-487917" y="9029534"/>
                    <a:pt x="142638" y="5697054"/>
                    <a:pt x="200423" y="3792054"/>
                  </a:cubicBezTo>
                  <a:cubicBezTo>
                    <a:pt x="258208" y="1887054"/>
                    <a:pt x="655083" y="1078699"/>
                    <a:pt x="1124348" y="366864"/>
                  </a:cubicBezTo>
                  <a:cubicBezTo>
                    <a:pt x="1593613" y="-344971"/>
                    <a:pt x="2281953" y="190969"/>
                    <a:pt x="2548018" y="232244"/>
                  </a:cubicBezTo>
                </a:path>
              </a:pathLst>
            </a:custGeom>
            <a:solidFill>
              <a:srgbClr val="8FC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custDataLst>
                <p:tags r:id="rId31"/>
              </p:custDataLst>
            </p:nvPr>
          </p:nvSpPr>
          <p:spPr>
            <a:xfrm>
              <a:off x="-3232" y="7221"/>
              <a:ext cx="6465" cy="5397"/>
            </a:xfrm>
            <a:custGeom>
              <a:avLst/>
              <a:gdLst>
                <a:gd name="connisteX0" fmla="*/ 3422507 w 9580291"/>
                <a:gd name="connsiteY0" fmla="*/ 155854 h 7995795"/>
                <a:gd name="connisteX1" fmla="*/ 5210667 w 9580291"/>
                <a:gd name="connsiteY1" fmla="*/ 117754 h 7995795"/>
                <a:gd name="connisteX2" fmla="*/ 5479907 w 9580291"/>
                <a:gd name="connsiteY2" fmla="*/ 1502689 h 7995795"/>
                <a:gd name="connisteX3" fmla="*/ 7481427 w 9580291"/>
                <a:gd name="connsiteY3" fmla="*/ 1752879 h 7995795"/>
                <a:gd name="connisteX4" fmla="*/ 7327757 w 9580291"/>
                <a:gd name="connsiteY4" fmla="*/ 3600094 h 7995795"/>
                <a:gd name="connisteX5" fmla="*/ 9367377 w 9580291"/>
                <a:gd name="connsiteY5" fmla="*/ 3792499 h 7995795"/>
                <a:gd name="connisteX6" fmla="*/ 9309592 w 9580291"/>
                <a:gd name="connsiteY6" fmla="*/ 5813069 h 7995795"/>
                <a:gd name="connisteX7" fmla="*/ 8289782 w 9580291"/>
                <a:gd name="connsiteY7" fmla="*/ 7160539 h 7995795"/>
                <a:gd name="connisteX8" fmla="*/ 651367 w 9580291"/>
                <a:gd name="connsiteY8" fmla="*/ 7467879 h 7995795"/>
                <a:gd name="connisteX9" fmla="*/ 1093962 w 9580291"/>
                <a:gd name="connsiteY9" fmla="*/ 1156614 h 7995795"/>
                <a:gd name="connisteX10" fmla="*/ 3499342 w 9580291"/>
                <a:gd name="connsiteY10" fmla="*/ 98069 h 799579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9580291" h="7995795">
                  <a:moveTo>
                    <a:pt x="3422507" y="155855"/>
                  </a:moveTo>
                  <a:cubicBezTo>
                    <a:pt x="3774932" y="120295"/>
                    <a:pt x="4799187" y="-151485"/>
                    <a:pt x="5210667" y="117755"/>
                  </a:cubicBezTo>
                  <a:cubicBezTo>
                    <a:pt x="5622147" y="386995"/>
                    <a:pt x="5025882" y="1175665"/>
                    <a:pt x="5479907" y="1502690"/>
                  </a:cubicBezTo>
                  <a:cubicBezTo>
                    <a:pt x="5933932" y="1829715"/>
                    <a:pt x="7111857" y="1333145"/>
                    <a:pt x="7481427" y="1752880"/>
                  </a:cubicBezTo>
                  <a:cubicBezTo>
                    <a:pt x="7850997" y="2172615"/>
                    <a:pt x="6950567" y="3192425"/>
                    <a:pt x="7327757" y="3600095"/>
                  </a:cubicBezTo>
                  <a:cubicBezTo>
                    <a:pt x="7704947" y="4007765"/>
                    <a:pt x="8971137" y="3349905"/>
                    <a:pt x="9367377" y="3792500"/>
                  </a:cubicBezTo>
                  <a:cubicBezTo>
                    <a:pt x="9763617" y="4235095"/>
                    <a:pt x="9524857" y="5139335"/>
                    <a:pt x="9309592" y="5813070"/>
                  </a:cubicBezTo>
                  <a:cubicBezTo>
                    <a:pt x="9094327" y="6486805"/>
                    <a:pt x="10021427" y="6829705"/>
                    <a:pt x="8289782" y="7160540"/>
                  </a:cubicBezTo>
                  <a:cubicBezTo>
                    <a:pt x="6558137" y="7491375"/>
                    <a:pt x="2090277" y="8668665"/>
                    <a:pt x="651367" y="7467880"/>
                  </a:cubicBezTo>
                  <a:cubicBezTo>
                    <a:pt x="-787543" y="6267095"/>
                    <a:pt x="524367" y="2630450"/>
                    <a:pt x="1093962" y="1156615"/>
                  </a:cubicBezTo>
                  <a:cubicBezTo>
                    <a:pt x="1663557" y="-317220"/>
                    <a:pt x="3026902" y="183795"/>
                    <a:pt x="3499342" y="98070"/>
                  </a:cubicBezTo>
                </a:path>
              </a:pathLst>
            </a:custGeom>
            <a:solidFill>
              <a:srgbClr val="6A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custDataLst>
                <p:tags r:id="rId32"/>
              </p:custDataLst>
            </p:nvPr>
          </p:nvSpPr>
          <p:spPr>
            <a:xfrm>
              <a:off x="2901" y="4012"/>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custDataLst>
                <p:tags r:id="rId33"/>
              </p:custDataLst>
            </p:nvPr>
          </p:nvSpPr>
          <p:spPr>
            <a:xfrm>
              <a:off x="517" y="2608"/>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custDataLst>
                <p:tags r:id="rId34"/>
              </p:custDataLst>
            </p:nvPr>
          </p:nvSpPr>
          <p:spPr>
            <a:xfrm>
              <a:off x="1188" y="4012"/>
              <a:ext cx="164" cy="164"/>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custDataLst>
                <p:tags r:id="rId35"/>
              </p:custDataLst>
            </p:nvPr>
          </p:nvSpPr>
          <p:spPr>
            <a:xfrm>
              <a:off x="3550" y="5404"/>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custDataLst>
                <p:tags r:id="rId36"/>
              </p:custDataLst>
            </p:nvPr>
          </p:nvSpPr>
          <p:spPr>
            <a:xfrm>
              <a:off x="5201" y="8526"/>
              <a:ext cx="506" cy="506"/>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custDataLst>
                <p:tags r:id="rId37"/>
              </p:custDataLst>
            </p:nvPr>
          </p:nvSpPr>
          <p:spPr>
            <a:xfrm>
              <a:off x="7576" y="9754"/>
              <a:ext cx="332" cy="332"/>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custDataLst>
                <p:tags r:id="rId38"/>
              </p:custDataLst>
            </p:nvPr>
          </p:nvSpPr>
          <p:spPr>
            <a:xfrm>
              <a:off x="0" y="7664"/>
              <a:ext cx="506" cy="50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custDataLst>
                <p:tags r:id="rId39"/>
              </p:custDataLst>
            </p:nvPr>
          </p:nvSpPr>
          <p:spPr>
            <a:xfrm>
              <a:off x="1775" y="9554"/>
              <a:ext cx="332" cy="332"/>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custDataLst>
                <p:tags r:id="rId40"/>
              </p:custDataLst>
            </p:nvPr>
          </p:nvSpPr>
          <p:spPr>
            <a:xfrm>
              <a:off x="1563" y="6957"/>
              <a:ext cx="419" cy="419"/>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custDataLst>
                <p:tags r:id="rId41"/>
              </p:custDataLst>
            </p:nvPr>
          </p:nvSpPr>
          <p:spPr>
            <a:xfrm>
              <a:off x="7357" y="8661"/>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userDrawn="1"/>
        </p:nvGrpSpPr>
        <p:grpSpPr>
          <a:xfrm flipH="1" flipV="1">
            <a:off x="8304735" y="-3485515"/>
            <a:ext cx="6750430" cy="9043200"/>
            <a:chOff x="-6871" y="-1500"/>
            <a:chExt cx="15713" cy="21060"/>
          </a:xfrm>
        </p:grpSpPr>
        <p:sp>
          <p:nvSpPr>
            <p:cNvPr id="16" name="任意多边形 15"/>
            <p:cNvSpPr/>
            <p:nvPr>
              <p:custDataLst>
                <p:tags r:id="rId15"/>
              </p:custDataLst>
            </p:nvPr>
          </p:nvSpPr>
          <p:spPr>
            <a:xfrm>
              <a:off x="-6871" y="-1500"/>
              <a:ext cx="15713" cy="21060"/>
            </a:xfrm>
            <a:custGeom>
              <a:avLst/>
              <a:gdLst>
                <a:gd name="connisteX0" fmla="*/ 3392775 w 10769301"/>
                <a:gd name="connsiteY0" fmla="*/ 417732 h 14435093"/>
                <a:gd name="connisteX1" fmla="*/ 5758150 w 10769301"/>
                <a:gd name="connsiteY1" fmla="*/ 2398297 h 14435093"/>
                <a:gd name="connisteX2" fmla="*/ 6104860 w 10769301"/>
                <a:gd name="connsiteY2" fmla="*/ 4515387 h 14435093"/>
                <a:gd name="connisteX3" fmla="*/ 7816820 w 10769301"/>
                <a:gd name="connsiteY3" fmla="*/ 5285007 h 14435093"/>
                <a:gd name="connisteX4" fmla="*/ 8240365 w 10769301"/>
                <a:gd name="connsiteY4" fmla="*/ 6824247 h 14435093"/>
                <a:gd name="connisteX5" fmla="*/ 10414605 w 10769301"/>
                <a:gd name="connsiteY5" fmla="*/ 7670702 h 14435093"/>
                <a:gd name="connisteX6" fmla="*/ 10684480 w 10769301"/>
                <a:gd name="connsiteY6" fmla="*/ 9806842 h 14435093"/>
                <a:gd name="connisteX7" fmla="*/ 9972010 w 10769301"/>
                <a:gd name="connsiteY7" fmla="*/ 12270007 h 14435093"/>
                <a:gd name="connisteX8" fmla="*/ 7066885 w 10769301"/>
                <a:gd name="connsiteY8" fmla="*/ 13674627 h 14435093"/>
                <a:gd name="connisteX9" fmla="*/ 814040 w 10769301"/>
                <a:gd name="connsiteY9" fmla="*/ 13174247 h 14435093"/>
                <a:gd name="connisteX10" fmla="*/ 410180 w 10769301"/>
                <a:gd name="connsiteY10" fmla="*/ 1725197 h 14435093"/>
                <a:gd name="connisteX11" fmla="*/ 2276445 w 10769301"/>
                <a:gd name="connsiteY11" fmla="*/ 148492 h 14435093"/>
                <a:gd name="connisteX12" fmla="*/ 3392775 w 10769301"/>
                <a:gd name="connsiteY12" fmla="*/ 417732 h 1443509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0769302" h="14435094">
                  <a:moveTo>
                    <a:pt x="3392775" y="417732"/>
                  </a:moveTo>
                  <a:cubicBezTo>
                    <a:pt x="4089370" y="867947"/>
                    <a:pt x="5215860" y="1578512"/>
                    <a:pt x="5758150" y="2398297"/>
                  </a:cubicBezTo>
                  <a:cubicBezTo>
                    <a:pt x="6300440" y="3218082"/>
                    <a:pt x="5693380" y="3938172"/>
                    <a:pt x="6104860" y="4515387"/>
                  </a:cubicBezTo>
                  <a:cubicBezTo>
                    <a:pt x="6516340" y="5092602"/>
                    <a:pt x="7389465" y="4823362"/>
                    <a:pt x="7816820" y="5285007"/>
                  </a:cubicBezTo>
                  <a:cubicBezTo>
                    <a:pt x="8244175" y="5746652"/>
                    <a:pt x="7720935" y="6347362"/>
                    <a:pt x="8240365" y="6824247"/>
                  </a:cubicBezTo>
                  <a:cubicBezTo>
                    <a:pt x="8759795" y="7301132"/>
                    <a:pt x="9925655" y="7074437"/>
                    <a:pt x="10414605" y="7670702"/>
                  </a:cubicBezTo>
                  <a:cubicBezTo>
                    <a:pt x="10903555" y="8266967"/>
                    <a:pt x="10772745" y="8886727"/>
                    <a:pt x="10684480" y="9806842"/>
                  </a:cubicBezTo>
                  <a:cubicBezTo>
                    <a:pt x="10596215" y="10726957"/>
                    <a:pt x="10695275" y="11496577"/>
                    <a:pt x="9972010" y="12270007"/>
                  </a:cubicBezTo>
                  <a:cubicBezTo>
                    <a:pt x="9248745" y="13043437"/>
                    <a:pt x="8898225" y="13493652"/>
                    <a:pt x="7066885" y="13674627"/>
                  </a:cubicBezTo>
                  <a:cubicBezTo>
                    <a:pt x="5235545" y="13855602"/>
                    <a:pt x="2145635" y="15564387"/>
                    <a:pt x="814040" y="13174247"/>
                  </a:cubicBezTo>
                  <a:cubicBezTo>
                    <a:pt x="-517555" y="10784107"/>
                    <a:pt x="117445" y="4330602"/>
                    <a:pt x="410180" y="1725197"/>
                  </a:cubicBezTo>
                  <a:cubicBezTo>
                    <a:pt x="702915" y="-880208"/>
                    <a:pt x="1680180" y="410112"/>
                    <a:pt x="2276445" y="148492"/>
                  </a:cubicBezTo>
                  <a:cubicBezTo>
                    <a:pt x="2872710" y="-113128"/>
                    <a:pt x="2696180" y="-32483"/>
                    <a:pt x="3392775" y="417732"/>
                  </a:cubicBezTo>
                  <a:close/>
                </a:path>
              </a:pathLst>
            </a:custGeom>
            <a:gradFill>
              <a:gsLst>
                <a:gs pos="54000">
                  <a:schemeClr val="bg1">
                    <a:alpha val="22000"/>
                  </a:schemeClr>
                </a:gs>
                <a:gs pos="12000">
                  <a:srgbClr val="8FC0E4">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custDataLst>
                <p:tags r:id="rId16"/>
              </p:custDataLst>
            </p:nvPr>
          </p:nvSpPr>
          <p:spPr>
            <a:xfrm>
              <a:off x="-5080" y="1050"/>
              <a:ext cx="13148" cy="15441"/>
            </a:xfrm>
            <a:custGeom>
              <a:avLst/>
              <a:gdLst>
                <a:gd name="connisteX0" fmla="*/ 4465151 w 12178128"/>
                <a:gd name="connsiteY0" fmla="*/ 499102 h 14301229"/>
                <a:gd name="connisteX1" fmla="*/ 5810716 w 12178128"/>
                <a:gd name="connsiteY1" fmla="*/ 4519287 h 14301229"/>
                <a:gd name="connisteX2" fmla="*/ 8447236 w 12178128"/>
                <a:gd name="connsiteY2" fmla="*/ 5038717 h 14301229"/>
                <a:gd name="connisteX3" fmla="*/ 8889831 w 12178128"/>
                <a:gd name="connsiteY3" fmla="*/ 7597767 h 14301229"/>
                <a:gd name="connisteX4" fmla="*/ 11429831 w 12178128"/>
                <a:gd name="connsiteY4" fmla="*/ 8656312 h 14301229"/>
                <a:gd name="connisteX5" fmla="*/ 11853376 w 12178128"/>
                <a:gd name="connsiteY5" fmla="*/ 11542387 h 14301229"/>
                <a:gd name="connisteX6" fmla="*/ 8023691 w 12178128"/>
                <a:gd name="connsiteY6" fmla="*/ 13659477 h 14301229"/>
                <a:gd name="connisteX7" fmla="*/ 866606 w 12178128"/>
                <a:gd name="connsiteY7" fmla="*/ 13486122 h 14301229"/>
                <a:gd name="connisteX8" fmla="*/ 404961 w 12178128"/>
                <a:gd name="connsiteY8" fmla="*/ 6231882 h 14301229"/>
                <a:gd name="connisteX9" fmla="*/ 1579076 w 12178128"/>
                <a:gd name="connsiteY9" fmla="*/ 556252 h 14301229"/>
                <a:gd name="connisteX10" fmla="*/ 4427051 w 12178128"/>
                <a:gd name="connsiteY10" fmla="*/ 479417 h 1430122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12178128" h="14301230">
                  <a:moveTo>
                    <a:pt x="4465152" y="499102"/>
                  </a:moveTo>
                  <a:cubicBezTo>
                    <a:pt x="4681687" y="1292852"/>
                    <a:pt x="5014427" y="3611237"/>
                    <a:pt x="5810717" y="4519287"/>
                  </a:cubicBezTo>
                  <a:cubicBezTo>
                    <a:pt x="6607007" y="5427337"/>
                    <a:pt x="7831287" y="4422767"/>
                    <a:pt x="8447237" y="5038717"/>
                  </a:cubicBezTo>
                  <a:cubicBezTo>
                    <a:pt x="9063187" y="5654667"/>
                    <a:pt x="8293567" y="6874502"/>
                    <a:pt x="8889832" y="7597767"/>
                  </a:cubicBezTo>
                  <a:cubicBezTo>
                    <a:pt x="9486097" y="8321032"/>
                    <a:pt x="10837377" y="7867642"/>
                    <a:pt x="11429832" y="8656312"/>
                  </a:cubicBezTo>
                  <a:cubicBezTo>
                    <a:pt x="12022287" y="9444982"/>
                    <a:pt x="12534732" y="10541627"/>
                    <a:pt x="11853377" y="11542387"/>
                  </a:cubicBezTo>
                  <a:cubicBezTo>
                    <a:pt x="11172022" y="12543147"/>
                    <a:pt x="10220792" y="13270857"/>
                    <a:pt x="8023692" y="13659477"/>
                  </a:cubicBezTo>
                  <a:cubicBezTo>
                    <a:pt x="5826592" y="14048097"/>
                    <a:pt x="2390607" y="14971387"/>
                    <a:pt x="866607" y="13486122"/>
                  </a:cubicBezTo>
                  <a:cubicBezTo>
                    <a:pt x="-657393" y="12000857"/>
                    <a:pt x="262722" y="8817602"/>
                    <a:pt x="404962" y="6231882"/>
                  </a:cubicBezTo>
                  <a:cubicBezTo>
                    <a:pt x="547202" y="3646162"/>
                    <a:pt x="774532" y="1706872"/>
                    <a:pt x="1579077" y="556252"/>
                  </a:cubicBezTo>
                  <a:cubicBezTo>
                    <a:pt x="2383622" y="-594368"/>
                    <a:pt x="3880952" y="380992"/>
                    <a:pt x="4427052" y="479417"/>
                  </a:cubicBezTo>
                </a:path>
              </a:pathLst>
            </a:custGeom>
            <a:gradFill>
              <a:gsLst>
                <a:gs pos="58000">
                  <a:schemeClr val="bg1"/>
                </a:gs>
                <a:gs pos="0">
                  <a:srgbClr val="6AAFE7">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custDataLst>
                <p:tags r:id="rId17"/>
              </p:custDataLst>
            </p:nvPr>
          </p:nvSpPr>
          <p:spPr>
            <a:xfrm rot="21240000">
              <a:off x="-3873" y="3071"/>
              <a:ext cx="11379" cy="15458"/>
            </a:xfrm>
            <a:custGeom>
              <a:avLst/>
              <a:gdLst>
                <a:gd name="connisteX0" fmla="*/ 2509283 w 7441385"/>
                <a:gd name="connsiteY0" fmla="*/ 174459 h 10109325"/>
                <a:gd name="connisteX1" fmla="*/ 3412888 w 7441385"/>
                <a:gd name="connsiteY1" fmla="*/ 2926549 h 10109325"/>
                <a:gd name="connisteX2" fmla="*/ 4798458 w 7441385"/>
                <a:gd name="connsiteY2" fmla="*/ 3291674 h 10109325"/>
                <a:gd name="connisteX3" fmla="*/ 5067698 w 7441385"/>
                <a:gd name="connsiteY3" fmla="*/ 4080979 h 10109325"/>
                <a:gd name="connisteX4" fmla="*/ 6203078 w 7441385"/>
                <a:gd name="connsiteY4" fmla="*/ 4427054 h 10109325"/>
                <a:gd name="connisteX5" fmla="*/ 6164343 w 7441385"/>
                <a:gd name="connsiteY5" fmla="*/ 5312244 h 10109325"/>
                <a:gd name="connisteX6" fmla="*/ 6972698 w 7441385"/>
                <a:gd name="connsiteY6" fmla="*/ 6293954 h 10109325"/>
                <a:gd name="connisteX7" fmla="*/ 6818393 w 7441385"/>
                <a:gd name="connsiteY7" fmla="*/ 8102434 h 10109325"/>
                <a:gd name="connisteX8" fmla="*/ 835423 w 7441385"/>
                <a:gd name="connsiteY8" fmla="*/ 9891864 h 10109325"/>
                <a:gd name="connisteX9" fmla="*/ 200423 w 7441385"/>
                <a:gd name="connsiteY9" fmla="*/ 3792054 h 10109325"/>
                <a:gd name="connisteX10" fmla="*/ 1124348 w 7441385"/>
                <a:gd name="connsiteY10" fmla="*/ 366864 h 10109325"/>
                <a:gd name="connisteX11" fmla="*/ 2548018 w 7441385"/>
                <a:gd name="connsiteY11" fmla="*/ 232244 h 101093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441386" h="10109325">
                  <a:moveTo>
                    <a:pt x="2509283" y="174459"/>
                  </a:moveTo>
                  <a:cubicBezTo>
                    <a:pt x="2662318" y="717384"/>
                    <a:pt x="2955053" y="2302979"/>
                    <a:pt x="3412888" y="2926549"/>
                  </a:cubicBezTo>
                  <a:cubicBezTo>
                    <a:pt x="3870723" y="3550119"/>
                    <a:pt x="4467623" y="3060534"/>
                    <a:pt x="4798458" y="3291674"/>
                  </a:cubicBezTo>
                  <a:cubicBezTo>
                    <a:pt x="5129293" y="3522814"/>
                    <a:pt x="4787028" y="3853649"/>
                    <a:pt x="5067698" y="4080979"/>
                  </a:cubicBezTo>
                  <a:cubicBezTo>
                    <a:pt x="5348368" y="4308309"/>
                    <a:pt x="5984003" y="4180674"/>
                    <a:pt x="6203078" y="4427054"/>
                  </a:cubicBezTo>
                  <a:cubicBezTo>
                    <a:pt x="6422153" y="4673434"/>
                    <a:pt x="6010673" y="4938864"/>
                    <a:pt x="6164343" y="5312244"/>
                  </a:cubicBezTo>
                  <a:cubicBezTo>
                    <a:pt x="6318013" y="5685624"/>
                    <a:pt x="6841888" y="5735789"/>
                    <a:pt x="6972698" y="6293954"/>
                  </a:cubicBezTo>
                  <a:cubicBezTo>
                    <a:pt x="7103508" y="6852119"/>
                    <a:pt x="8045848" y="7382979"/>
                    <a:pt x="6818393" y="8102434"/>
                  </a:cubicBezTo>
                  <a:cubicBezTo>
                    <a:pt x="5590938" y="8821889"/>
                    <a:pt x="2158763" y="10754194"/>
                    <a:pt x="835423" y="9891864"/>
                  </a:cubicBezTo>
                  <a:cubicBezTo>
                    <a:pt x="-487917" y="9029534"/>
                    <a:pt x="142638" y="5697054"/>
                    <a:pt x="200423" y="3792054"/>
                  </a:cubicBezTo>
                  <a:cubicBezTo>
                    <a:pt x="258208" y="1887054"/>
                    <a:pt x="655083" y="1078699"/>
                    <a:pt x="1124348" y="366864"/>
                  </a:cubicBezTo>
                  <a:cubicBezTo>
                    <a:pt x="1593613" y="-344971"/>
                    <a:pt x="2281953" y="190969"/>
                    <a:pt x="2548018" y="232244"/>
                  </a:cubicBezTo>
                </a:path>
              </a:pathLst>
            </a:custGeom>
            <a:solidFill>
              <a:srgbClr val="8FC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custDataLst>
                <p:tags r:id="rId18"/>
              </p:custDataLst>
            </p:nvPr>
          </p:nvSpPr>
          <p:spPr>
            <a:xfrm>
              <a:off x="-3232" y="7221"/>
              <a:ext cx="6465" cy="5397"/>
            </a:xfrm>
            <a:custGeom>
              <a:avLst/>
              <a:gdLst>
                <a:gd name="connisteX0" fmla="*/ 3422507 w 9580291"/>
                <a:gd name="connsiteY0" fmla="*/ 155854 h 7995795"/>
                <a:gd name="connisteX1" fmla="*/ 5210667 w 9580291"/>
                <a:gd name="connsiteY1" fmla="*/ 117754 h 7995795"/>
                <a:gd name="connisteX2" fmla="*/ 5479907 w 9580291"/>
                <a:gd name="connsiteY2" fmla="*/ 1502689 h 7995795"/>
                <a:gd name="connisteX3" fmla="*/ 7481427 w 9580291"/>
                <a:gd name="connsiteY3" fmla="*/ 1752879 h 7995795"/>
                <a:gd name="connisteX4" fmla="*/ 7327757 w 9580291"/>
                <a:gd name="connsiteY4" fmla="*/ 3600094 h 7995795"/>
                <a:gd name="connisteX5" fmla="*/ 9367377 w 9580291"/>
                <a:gd name="connsiteY5" fmla="*/ 3792499 h 7995795"/>
                <a:gd name="connisteX6" fmla="*/ 9309592 w 9580291"/>
                <a:gd name="connsiteY6" fmla="*/ 5813069 h 7995795"/>
                <a:gd name="connisteX7" fmla="*/ 8289782 w 9580291"/>
                <a:gd name="connsiteY7" fmla="*/ 7160539 h 7995795"/>
                <a:gd name="connisteX8" fmla="*/ 651367 w 9580291"/>
                <a:gd name="connsiteY8" fmla="*/ 7467879 h 7995795"/>
                <a:gd name="connisteX9" fmla="*/ 1093962 w 9580291"/>
                <a:gd name="connsiteY9" fmla="*/ 1156614 h 7995795"/>
                <a:gd name="connisteX10" fmla="*/ 3499342 w 9580291"/>
                <a:gd name="connsiteY10" fmla="*/ 98069 h 799579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9580291" h="7995795">
                  <a:moveTo>
                    <a:pt x="3422507" y="155855"/>
                  </a:moveTo>
                  <a:cubicBezTo>
                    <a:pt x="3774932" y="120295"/>
                    <a:pt x="4799187" y="-151485"/>
                    <a:pt x="5210667" y="117755"/>
                  </a:cubicBezTo>
                  <a:cubicBezTo>
                    <a:pt x="5622147" y="386995"/>
                    <a:pt x="5025882" y="1175665"/>
                    <a:pt x="5479907" y="1502690"/>
                  </a:cubicBezTo>
                  <a:cubicBezTo>
                    <a:pt x="5933932" y="1829715"/>
                    <a:pt x="7111857" y="1333145"/>
                    <a:pt x="7481427" y="1752880"/>
                  </a:cubicBezTo>
                  <a:cubicBezTo>
                    <a:pt x="7850997" y="2172615"/>
                    <a:pt x="6950567" y="3192425"/>
                    <a:pt x="7327757" y="3600095"/>
                  </a:cubicBezTo>
                  <a:cubicBezTo>
                    <a:pt x="7704947" y="4007765"/>
                    <a:pt x="8971137" y="3349905"/>
                    <a:pt x="9367377" y="3792500"/>
                  </a:cubicBezTo>
                  <a:cubicBezTo>
                    <a:pt x="9763617" y="4235095"/>
                    <a:pt x="9524857" y="5139335"/>
                    <a:pt x="9309592" y="5813070"/>
                  </a:cubicBezTo>
                  <a:cubicBezTo>
                    <a:pt x="9094327" y="6486805"/>
                    <a:pt x="10021427" y="6829705"/>
                    <a:pt x="8289782" y="7160540"/>
                  </a:cubicBezTo>
                  <a:cubicBezTo>
                    <a:pt x="6558137" y="7491375"/>
                    <a:pt x="2090277" y="8668665"/>
                    <a:pt x="651367" y="7467880"/>
                  </a:cubicBezTo>
                  <a:cubicBezTo>
                    <a:pt x="-787543" y="6267095"/>
                    <a:pt x="524367" y="2630450"/>
                    <a:pt x="1093962" y="1156615"/>
                  </a:cubicBezTo>
                  <a:cubicBezTo>
                    <a:pt x="1663557" y="-317220"/>
                    <a:pt x="3026902" y="183795"/>
                    <a:pt x="3499342" y="98070"/>
                  </a:cubicBezTo>
                </a:path>
              </a:pathLst>
            </a:custGeom>
            <a:solidFill>
              <a:srgbClr val="6A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custDataLst>
                <p:tags r:id="rId19"/>
              </p:custDataLst>
            </p:nvPr>
          </p:nvSpPr>
          <p:spPr>
            <a:xfrm>
              <a:off x="2901" y="4012"/>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custDataLst>
                <p:tags r:id="rId20"/>
              </p:custDataLst>
            </p:nvPr>
          </p:nvSpPr>
          <p:spPr>
            <a:xfrm>
              <a:off x="517" y="2608"/>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custDataLst>
                <p:tags r:id="rId21"/>
              </p:custDataLst>
            </p:nvPr>
          </p:nvSpPr>
          <p:spPr>
            <a:xfrm>
              <a:off x="1188" y="4012"/>
              <a:ext cx="164" cy="164"/>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custDataLst>
                <p:tags r:id="rId22"/>
              </p:custDataLst>
            </p:nvPr>
          </p:nvSpPr>
          <p:spPr>
            <a:xfrm>
              <a:off x="3550" y="5404"/>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custDataLst>
                <p:tags r:id="rId23"/>
              </p:custDataLst>
            </p:nvPr>
          </p:nvSpPr>
          <p:spPr>
            <a:xfrm>
              <a:off x="5201" y="8526"/>
              <a:ext cx="506" cy="506"/>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custDataLst>
                <p:tags r:id="rId24"/>
              </p:custDataLst>
            </p:nvPr>
          </p:nvSpPr>
          <p:spPr>
            <a:xfrm>
              <a:off x="7576" y="9754"/>
              <a:ext cx="332" cy="332"/>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custDataLst>
                <p:tags r:id="rId25"/>
              </p:custDataLst>
            </p:nvPr>
          </p:nvSpPr>
          <p:spPr>
            <a:xfrm>
              <a:off x="1566" y="10126"/>
              <a:ext cx="541" cy="541"/>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custDataLst>
                <p:tags r:id="rId26"/>
              </p:custDataLst>
            </p:nvPr>
          </p:nvSpPr>
          <p:spPr>
            <a:xfrm>
              <a:off x="1563" y="6957"/>
              <a:ext cx="419" cy="419"/>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custDataLst>
                <p:tags r:id="rId27"/>
              </p:custDataLst>
            </p:nvPr>
          </p:nvSpPr>
          <p:spPr>
            <a:xfrm>
              <a:off x="7357" y="8661"/>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2023/9/28</a:t>
            </a:fld>
            <a:endParaRPr lang="zh-CN" altLang="en-US"/>
          </a:p>
        </p:txBody>
      </p:sp>
      <p:grpSp>
        <p:nvGrpSpPr>
          <p:cNvPr id="45" name="组合 44"/>
          <p:cNvGrpSpPr/>
          <p:nvPr userDrawn="1"/>
        </p:nvGrpSpPr>
        <p:grpSpPr>
          <a:xfrm>
            <a:off x="-2824480" y="1210945"/>
            <a:ext cx="6750000" cy="9043200"/>
            <a:chOff x="-6871" y="-1500"/>
            <a:chExt cx="15712" cy="21060"/>
          </a:xfrm>
        </p:grpSpPr>
        <p:sp>
          <p:nvSpPr>
            <p:cNvPr id="29" name="任意多边形 28"/>
            <p:cNvSpPr/>
            <p:nvPr>
              <p:custDataLst>
                <p:tags r:id="rId28"/>
              </p:custDataLst>
            </p:nvPr>
          </p:nvSpPr>
          <p:spPr>
            <a:xfrm>
              <a:off x="-6871" y="-1500"/>
              <a:ext cx="15713" cy="21060"/>
            </a:xfrm>
            <a:custGeom>
              <a:avLst/>
              <a:gdLst>
                <a:gd name="connisteX0" fmla="*/ 3392775 w 10769301"/>
                <a:gd name="connsiteY0" fmla="*/ 417732 h 14435093"/>
                <a:gd name="connisteX1" fmla="*/ 5758150 w 10769301"/>
                <a:gd name="connsiteY1" fmla="*/ 2398297 h 14435093"/>
                <a:gd name="connisteX2" fmla="*/ 6104860 w 10769301"/>
                <a:gd name="connsiteY2" fmla="*/ 4515387 h 14435093"/>
                <a:gd name="connisteX3" fmla="*/ 7816820 w 10769301"/>
                <a:gd name="connsiteY3" fmla="*/ 5285007 h 14435093"/>
                <a:gd name="connisteX4" fmla="*/ 8240365 w 10769301"/>
                <a:gd name="connsiteY4" fmla="*/ 6824247 h 14435093"/>
                <a:gd name="connisteX5" fmla="*/ 10414605 w 10769301"/>
                <a:gd name="connsiteY5" fmla="*/ 7670702 h 14435093"/>
                <a:gd name="connisteX6" fmla="*/ 10684480 w 10769301"/>
                <a:gd name="connsiteY6" fmla="*/ 9806842 h 14435093"/>
                <a:gd name="connisteX7" fmla="*/ 9972010 w 10769301"/>
                <a:gd name="connsiteY7" fmla="*/ 12270007 h 14435093"/>
                <a:gd name="connisteX8" fmla="*/ 7066885 w 10769301"/>
                <a:gd name="connsiteY8" fmla="*/ 13674627 h 14435093"/>
                <a:gd name="connisteX9" fmla="*/ 814040 w 10769301"/>
                <a:gd name="connsiteY9" fmla="*/ 13174247 h 14435093"/>
                <a:gd name="connisteX10" fmla="*/ 410180 w 10769301"/>
                <a:gd name="connsiteY10" fmla="*/ 1725197 h 14435093"/>
                <a:gd name="connisteX11" fmla="*/ 2276445 w 10769301"/>
                <a:gd name="connsiteY11" fmla="*/ 148492 h 14435093"/>
                <a:gd name="connisteX12" fmla="*/ 3392775 w 10769301"/>
                <a:gd name="connsiteY12" fmla="*/ 417732 h 1443509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0769302" h="14435094">
                  <a:moveTo>
                    <a:pt x="3392775" y="417732"/>
                  </a:moveTo>
                  <a:cubicBezTo>
                    <a:pt x="4089370" y="867947"/>
                    <a:pt x="5215860" y="1578512"/>
                    <a:pt x="5758150" y="2398297"/>
                  </a:cubicBezTo>
                  <a:cubicBezTo>
                    <a:pt x="6300440" y="3218082"/>
                    <a:pt x="5693380" y="3938172"/>
                    <a:pt x="6104860" y="4515387"/>
                  </a:cubicBezTo>
                  <a:cubicBezTo>
                    <a:pt x="6516340" y="5092602"/>
                    <a:pt x="7389465" y="4823362"/>
                    <a:pt x="7816820" y="5285007"/>
                  </a:cubicBezTo>
                  <a:cubicBezTo>
                    <a:pt x="8244175" y="5746652"/>
                    <a:pt x="7720935" y="6347362"/>
                    <a:pt x="8240365" y="6824247"/>
                  </a:cubicBezTo>
                  <a:cubicBezTo>
                    <a:pt x="8759795" y="7301132"/>
                    <a:pt x="9925655" y="7074437"/>
                    <a:pt x="10414605" y="7670702"/>
                  </a:cubicBezTo>
                  <a:cubicBezTo>
                    <a:pt x="10903555" y="8266967"/>
                    <a:pt x="10772745" y="8886727"/>
                    <a:pt x="10684480" y="9806842"/>
                  </a:cubicBezTo>
                  <a:cubicBezTo>
                    <a:pt x="10596215" y="10726957"/>
                    <a:pt x="10695275" y="11496577"/>
                    <a:pt x="9972010" y="12270007"/>
                  </a:cubicBezTo>
                  <a:cubicBezTo>
                    <a:pt x="9248745" y="13043437"/>
                    <a:pt x="8898225" y="13493652"/>
                    <a:pt x="7066885" y="13674627"/>
                  </a:cubicBezTo>
                  <a:cubicBezTo>
                    <a:pt x="5235545" y="13855602"/>
                    <a:pt x="2145635" y="15564387"/>
                    <a:pt x="814040" y="13174247"/>
                  </a:cubicBezTo>
                  <a:cubicBezTo>
                    <a:pt x="-517555" y="10784107"/>
                    <a:pt x="117445" y="4330602"/>
                    <a:pt x="410180" y="1725197"/>
                  </a:cubicBezTo>
                  <a:cubicBezTo>
                    <a:pt x="702915" y="-880208"/>
                    <a:pt x="1680180" y="410112"/>
                    <a:pt x="2276445" y="148492"/>
                  </a:cubicBezTo>
                  <a:cubicBezTo>
                    <a:pt x="2872710" y="-113128"/>
                    <a:pt x="2696180" y="-32483"/>
                    <a:pt x="3392775" y="417732"/>
                  </a:cubicBezTo>
                  <a:close/>
                </a:path>
              </a:pathLst>
            </a:custGeom>
            <a:gradFill>
              <a:gsLst>
                <a:gs pos="54000">
                  <a:schemeClr val="bg1">
                    <a:alpha val="22000"/>
                  </a:schemeClr>
                </a:gs>
                <a:gs pos="12000">
                  <a:srgbClr val="8FC0E4">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custDataLst>
                <p:tags r:id="rId29"/>
              </p:custDataLst>
            </p:nvPr>
          </p:nvSpPr>
          <p:spPr>
            <a:xfrm>
              <a:off x="-5080" y="1050"/>
              <a:ext cx="13148" cy="15441"/>
            </a:xfrm>
            <a:custGeom>
              <a:avLst/>
              <a:gdLst>
                <a:gd name="connisteX0" fmla="*/ 4465151 w 12178128"/>
                <a:gd name="connsiteY0" fmla="*/ 499102 h 14301229"/>
                <a:gd name="connisteX1" fmla="*/ 5810716 w 12178128"/>
                <a:gd name="connsiteY1" fmla="*/ 4519287 h 14301229"/>
                <a:gd name="connisteX2" fmla="*/ 8447236 w 12178128"/>
                <a:gd name="connsiteY2" fmla="*/ 5038717 h 14301229"/>
                <a:gd name="connisteX3" fmla="*/ 8889831 w 12178128"/>
                <a:gd name="connsiteY3" fmla="*/ 7597767 h 14301229"/>
                <a:gd name="connisteX4" fmla="*/ 11429831 w 12178128"/>
                <a:gd name="connsiteY4" fmla="*/ 8656312 h 14301229"/>
                <a:gd name="connisteX5" fmla="*/ 11853376 w 12178128"/>
                <a:gd name="connsiteY5" fmla="*/ 11542387 h 14301229"/>
                <a:gd name="connisteX6" fmla="*/ 8023691 w 12178128"/>
                <a:gd name="connsiteY6" fmla="*/ 13659477 h 14301229"/>
                <a:gd name="connisteX7" fmla="*/ 866606 w 12178128"/>
                <a:gd name="connsiteY7" fmla="*/ 13486122 h 14301229"/>
                <a:gd name="connisteX8" fmla="*/ 404961 w 12178128"/>
                <a:gd name="connsiteY8" fmla="*/ 6231882 h 14301229"/>
                <a:gd name="connisteX9" fmla="*/ 1579076 w 12178128"/>
                <a:gd name="connsiteY9" fmla="*/ 556252 h 14301229"/>
                <a:gd name="connisteX10" fmla="*/ 4427051 w 12178128"/>
                <a:gd name="connsiteY10" fmla="*/ 479417 h 1430122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12178128" h="14301230">
                  <a:moveTo>
                    <a:pt x="4465152" y="499102"/>
                  </a:moveTo>
                  <a:cubicBezTo>
                    <a:pt x="4681687" y="1292852"/>
                    <a:pt x="5014427" y="3611237"/>
                    <a:pt x="5810717" y="4519287"/>
                  </a:cubicBezTo>
                  <a:cubicBezTo>
                    <a:pt x="6607007" y="5427337"/>
                    <a:pt x="7831287" y="4422767"/>
                    <a:pt x="8447237" y="5038717"/>
                  </a:cubicBezTo>
                  <a:cubicBezTo>
                    <a:pt x="9063187" y="5654667"/>
                    <a:pt x="8293567" y="6874502"/>
                    <a:pt x="8889832" y="7597767"/>
                  </a:cubicBezTo>
                  <a:cubicBezTo>
                    <a:pt x="9486097" y="8321032"/>
                    <a:pt x="10837377" y="7867642"/>
                    <a:pt x="11429832" y="8656312"/>
                  </a:cubicBezTo>
                  <a:cubicBezTo>
                    <a:pt x="12022287" y="9444982"/>
                    <a:pt x="12534732" y="10541627"/>
                    <a:pt x="11853377" y="11542387"/>
                  </a:cubicBezTo>
                  <a:cubicBezTo>
                    <a:pt x="11172022" y="12543147"/>
                    <a:pt x="10220792" y="13270857"/>
                    <a:pt x="8023692" y="13659477"/>
                  </a:cubicBezTo>
                  <a:cubicBezTo>
                    <a:pt x="5826592" y="14048097"/>
                    <a:pt x="2390607" y="14971387"/>
                    <a:pt x="866607" y="13486122"/>
                  </a:cubicBezTo>
                  <a:cubicBezTo>
                    <a:pt x="-657393" y="12000857"/>
                    <a:pt x="262722" y="8817602"/>
                    <a:pt x="404962" y="6231882"/>
                  </a:cubicBezTo>
                  <a:cubicBezTo>
                    <a:pt x="547202" y="3646162"/>
                    <a:pt x="774532" y="1706872"/>
                    <a:pt x="1579077" y="556252"/>
                  </a:cubicBezTo>
                  <a:cubicBezTo>
                    <a:pt x="2383622" y="-594368"/>
                    <a:pt x="3880952" y="380992"/>
                    <a:pt x="4427052" y="479417"/>
                  </a:cubicBezTo>
                </a:path>
              </a:pathLst>
            </a:custGeom>
            <a:gradFill>
              <a:gsLst>
                <a:gs pos="58000">
                  <a:schemeClr val="bg1"/>
                </a:gs>
                <a:gs pos="0">
                  <a:srgbClr val="6AAFE7">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custDataLst>
                <p:tags r:id="rId30"/>
              </p:custDataLst>
            </p:nvPr>
          </p:nvSpPr>
          <p:spPr>
            <a:xfrm rot="21240000">
              <a:off x="-3873" y="3071"/>
              <a:ext cx="11379" cy="15458"/>
            </a:xfrm>
            <a:custGeom>
              <a:avLst/>
              <a:gdLst>
                <a:gd name="connisteX0" fmla="*/ 2509283 w 7441385"/>
                <a:gd name="connsiteY0" fmla="*/ 174459 h 10109325"/>
                <a:gd name="connisteX1" fmla="*/ 3412888 w 7441385"/>
                <a:gd name="connsiteY1" fmla="*/ 2926549 h 10109325"/>
                <a:gd name="connisteX2" fmla="*/ 4798458 w 7441385"/>
                <a:gd name="connsiteY2" fmla="*/ 3291674 h 10109325"/>
                <a:gd name="connisteX3" fmla="*/ 5067698 w 7441385"/>
                <a:gd name="connsiteY3" fmla="*/ 4080979 h 10109325"/>
                <a:gd name="connisteX4" fmla="*/ 6203078 w 7441385"/>
                <a:gd name="connsiteY4" fmla="*/ 4427054 h 10109325"/>
                <a:gd name="connisteX5" fmla="*/ 6164343 w 7441385"/>
                <a:gd name="connsiteY5" fmla="*/ 5312244 h 10109325"/>
                <a:gd name="connisteX6" fmla="*/ 6972698 w 7441385"/>
                <a:gd name="connsiteY6" fmla="*/ 6293954 h 10109325"/>
                <a:gd name="connisteX7" fmla="*/ 6818393 w 7441385"/>
                <a:gd name="connsiteY7" fmla="*/ 8102434 h 10109325"/>
                <a:gd name="connisteX8" fmla="*/ 835423 w 7441385"/>
                <a:gd name="connsiteY8" fmla="*/ 9891864 h 10109325"/>
                <a:gd name="connisteX9" fmla="*/ 200423 w 7441385"/>
                <a:gd name="connsiteY9" fmla="*/ 3792054 h 10109325"/>
                <a:gd name="connisteX10" fmla="*/ 1124348 w 7441385"/>
                <a:gd name="connsiteY10" fmla="*/ 366864 h 10109325"/>
                <a:gd name="connisteX11" fmla="*/ 2548018 w 7441385"/>
                <a:gd name="connsiteY11" fmla="*/ 232244 h 101093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441386" h="10109325">
                  <a:moveTo>
                    <a:pt x="2509283" y="174459"/>
                  </a:moveTo>
                  <a:cubicBezTo>
                    <a:pt x="2662318" y="717384"/>
                    <a:pt x="2955053" y="2302979"/>
                    <a:pt x="3412888" y="2926549"/>
                  </a:cubicBezTo>
                  <a:cubicBezTo>
                    <a:pt x="3870723" y="3550119"/>
                    <a:pt x="4467623" y="3060534"/>
                    <a:pt x="4798458" y="3291674"/>
                  </a:cubicBezTo>
                  <a:cubicBezTo>
                    <a:pt x="5129293" y="3522814"/>
                    <a:pt x="4787028" y="3853649"/>
                    <a:pt x="5067698" y="4080979"/>
                  </a:cubicBezTo>
                  <a:cubicBezTo>
                    <a:pt x="5348368" y="4308309"/>
                    <a:pt x="5984003" y="4180674"/>
                    <a:pt x="6203078" y="4427054"/>
                  </a:cubicBezTo>
                  <a:cubicBezTo>
                    <a:pt x="6422153" y="4673434"/>
                    <a:pt x="6010673" y="4938864"/>
                    <a:pt x="6164343" y="5312244"/>
                  </a:cubicBezTo>
                  <a:cubicBezTo>
                    <a:pt x="6318013" y="5685624"/>
                    <a:pt x="6841888" y="5735789"/>
                    <a:pt x="6972698" y="6293954"/>
                  </a:cubicBezTo>
                  <a:cubicBezTo>
                    <a:pt x="7103508" y="6852119"/>
                    <a:pt x="8045848" y="7382979"/>
                    <a:pt x="6818393" y="8102434"/>
                  </a:cubicBezTo>
                  <a:cubicBezTo>
                    <a:pt x="5590938" y="8821889"/>
                    <a:pt x="2158763" y="10754194"/>
                    <a:pt x="835423" y="9891864"/>
                  </a:cubicBezTo>
                  <a:cubicBezTo>
                    <a:pt x="-487917" y="9029534"/>
                    <a:pt x="142638" y="5697054"/>
                    <a:pt x="200423" y="3792054"/>
                  </a:cubicBezTo>
                  <a:cubicBezTo>
                    <a:pt x="258208" y="1887054"/>
                    <a:pt x="655083" y="1078699"/>
                    <a:pt x="1124348" y="366864"/>
                  </a:cubicBezTo>
                  <a:cubicBezTo>
                    <a:pt x="1593613" y="-344971"/>
                    <a:pt x="2281953" y="190969"/>
                    <a:pt x="2548018" y="232244"/>
                  </a:cubicBezTo>
                </a:path>
              </a:pathLst>
            </a:custGeom>
            <a:solidFill>
              <a:srgbClr val="8FC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custDataLst>
                <p:tags r:id="rId31"/>
              </p:custDataLst>
            </p:nvPr>
          </p:nvSpPr>
          <p:spPr>
            <a:xfrm>
              <a:off x="-3232" y="7221"/>
              <a:ext cx="6465" cy="5397"/>
            </a:xfrm>
            <a:custGeom>
              <a:avLst/>
              <a:gdLst>
                <a:gd name="connisteX0" fmla="*/ 3422507 w 9580291"/>
                <a:gd name="connsiteY0" fmla="*/ 155854 h 7995795"/>
                <a:gd name="connisteX1" fmla="*/ 5210667 w 9580291"/>
                <a:gd name="connsiteY1" fmla="*/ 117754 h 7995795"/>
                <a:gd name="connisteX2" fmla="*/ 5479907 w 9580291"/>
                <a:gd name="connsiteY2" fmla="*/ 1502689 h 7995795"/>
                <a:gd name="connisteX3" fmla="*/ 7481427 w 9580291"/>
                <a:gd name="connsiteY3" fmla="*/ 1752879 h 7995795"/>
                <a:gd name="connisteX4" fmla="*/ 7327757 w 9580291"/>
                <a:gd name="connsiteY4" fmla="*/ 3600094 h 7995795"/>
                <a:gd name="connisteX5" fmla="*/ 9367377 w 9580291"/>
                <a:gd name="connsiteY5" fmla="*/ 3792499 h 7995795"/>
                <a:gd name="connisteX6" fmla="*/ 9309592 w 9580291"/>
                <a:gd name="connsiteY6" fmla="*/ 5813069 h 7995795"/>
                <a:gd name="connisteX7" fmla="*/ 8289782 w 9580291"/>
                <a:gd name="connsiteY7" fmla="*/ 7160539 h 7995795"/>
                <a:gd name="connisteX8" fmla="*/ 651367 w 9580291"/>
                <a:gd name="connsiteY8" fmla="*/ 7467879 h 7995795"/>
                <a:gd name="connisteX9" fmla="*/ 1093962 w 9580291"/>
                <a:gd name="connsiteY9" fmla="*/ 1156614 h 7995795"/>
                <a:gd name="connisteX10" fmla="*/ 3499342 w 9580291"/>
                <a:gd name="connsiteY10" fmla="*/ 98069 h 799579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9580291" h="7995795">
                  <a:moveTo>
                    <a:pt x="3422507" y="155855"/>
                  </a:moveTo>
                  <a:cubicBezTo>
                    <a:pt x="3774932" y="120295"/>
                    <a:pt x="4799187" y="-151485"/>
                    <a:pt x="5210667" y="117755"/>
                  </a:cubicBezTo>
                  <a:cubicBezTo>
                    <a:pt x="5622147" y="386995"/>
                    <a:pt x="5025882" y="1175665"/>
                    <a:pt x="5479907" y="1502690"/>
                  </a:cubicBezTo>
                  <a:cubicBezTo>
                    <a:pt x="5933932" y="1829715"/>
                    <a:pt x="7111857" y="1333145"/>
                    <a:pt x="7481427" y="1752880"/>
                  </a:cubicBezTo>
                  <a:cubicBezTo>
                    <a:pt x="7850997" y="2172615"/>
                    <a:pt x="6950567" y="3192425"/>
                    <a:pt x="7327757" y="3600095"/>
                  </a:cubicBezTo>
                  <a:cubicBezTo>
                    <a:pt x="7704947" y="4007765"/>
                    <a:pt x="8971137" y="3349905"/>
                    <a:pt x="9367377" y="3792500"/>
                  </a:cubicBezTo>
                  <a:cubicBezTo>
                    <a:pt x="9763617" y="4235095"/>
                    <a:pt x="9524857" y="5139335"/>
                    <a:pt x="9309592" y="5813070"/>
                  </a:cubicBezTo>
                  <a:cubicBezTo>
                    <a:pt x="9094327" y="6486805"/>
                    <a:pt x="10021427" y="6829705"/>
                    <a:pt x="8289782" y="7160540"/>
                  </a:cubicBezTo>
                  <a:cubicBezTo>
                    <a:pt x="6558137" y="7491375"/>
                    <a:pt x="2090277" y="8668665"/>
                    <a:pt x="651367" y="7467880"/>
                  </a:cubicBezTo>
                  <a:cubicBezTo>
                    <a:pt x="-787543" y="6267095"/>
                    <a:pt x="524367" y="2630450"/>
                    <a:pt x="1093962" y="1156615"/>
                  </a:cubicBezTo>
                  <a:cubicBezTo>
                    <a:pt x="1663557" y="-317220"/>
                    <a:pt x="3026902" y="183795"/>
                    <a:pt x="3499342" y="98070"/>
                  </a:cubicBezTo>
                </a:path>
              </a:pathLst>
            </a:custGeom>
            <a:solidFill>
              <a:srgbClr val="6A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custDataLst>
                <p:tags r:id="rId32"/>
              </p:custDataLst>
            </p:nvPr>
          </p:nvSpPr>
          <p:spPr>
            <a:xfrm>
              <a:off x="2901" y="4012"/>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custDataLst>
                <p:tags r:id="rId33"/>
              </p:custDataLst>
            </p:nvPr>
          </p:nvSpPr>
          <p:spPr>
            <a:xfrm>
              <a:off x="517" y="2608"/>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custDataLst>
                <p:tags r:id="rId34"/>
              </p:custDataLst>
            </p:nvPr>
          </p:nvSpPr>
          <p:spPr>
            <a:xfrm>
              <a:off x="1188" y="4012"/>
              <a:ext cx="164" cy="164"/>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custDataLst>
                <p:tags r:id="rId35"/>
              </p:custDataLst>
            </p:nvPr>
          </p:nvSpPr>
          <p:spPr>
            <a:xfrm>
              <a:off x="3550" y="5404"/>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custDataLst>
                <p:tags r:id="rId36"/>
              </p:custDataLst>
            </p:nvPr>
          </p:nvSpPr>
          <p:spPr>
            <a:xfrm>
              <a:off x="5201" y="8526"/>
              <a:ext cx="506" cy="506"/>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custDataLst>
                <p:tags r:id="rId37"/>
              </p:custDataLst>
            </p:nvPr>
          </p:nvSpPr>
          <p:spPr>
            <a:xfrm>
              <a:off x="7576" y="9754"/>
              <a:ext cx="332" cy="332"/>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custDataLst>
                <p:tags r:id="rId38"/>
              </p:custDataLst>
            </p:nvPr>
          </p:nvSpPr>
          <p:spPr>
            <a:xfrm>
              <a:off x="0" y="7664"/>
              <a:ext cx="506" cy="50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custDataLst>
                <p:tags r:id="rId39"/>
              </p:custDataLst>
            </p:nvPr>
          </p:nvSpPr>
          <p:spPr>
            <a:xfrm>
              <a:off x="1775" y="9554"/>
              <a:ext cx="332" cy="332"/>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custDataLst>
                <p:tags r:id="rId40"/>
              </p:custDataLst>
            </p:nvPr>
          </p:nvSpPr>
          <p:spPr>
            <a:xfrm>
              <a:off x="1563" y="6957"/>
              <a:ext cx="419" cy="419"/>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custDataLst>
                <p:tags r:id="rId41"/>
              </p:custDataLst>
            </p:nvPr>
          </p:nvSpPr>
          <p:spPr>
            <a:xfrm>
              <a:off x="7357" y="8661"/>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userDrawn="1"/>
        </p:nvGrpSpPr>
        <p:grpSpPr>
          <a:xfrm flipH="1" flipV="1">
            <a:off x="8304735" y="-3485515"/>
            <a:ext cx="6750430" cy="9043200"/>
            <a:chOff x="-6871" y="-1500"/>
            <a:chExt cx="15713" cy="21060"/>
          </a:xfrm>
        </p:grpSpPr>
        <p:sp>
          <p:nvSpPr>
            <p:cNvPr id="16" name="任意多边形 15"/>
            <p:cNvSpPr/>
            <p:nvPr>
              <p:custDataLst>
                <p:tags r:id="rId15"/>
              </p:custDataLst>
            </p:nvPr>
          </p:nvSpPr>
          <p:spPr>
            <a:xfrm>
              <a:off x="-6871" y="-1500"/>
              <a:ext cx="15713" cy="21060"/>
            </a:xfrm>
            <a:custGeom>
              <a:avLst/>
              <a:gdLst>
                <a:gd name="connisteX0" fmla="*/ 3392775 w 10769301"/>
                <a:gd name="connsiteY0" fmla="*/ 417732 h 14435093"/>
                <a:gd name="connisteX1" fmla="*/ 5758150 w 10769301"/>
                <a:gd name="connsiteY1" fmla="*/ 2398297 h 14435093"/>
                <a:gd name="connisteX2" fmla="*/ 6104860 w 10769301"/>
                <a:gd name="connsiteY2" fmla="*/ 4515387 h 14435093"/>
                <a:gd name="connisteX3" fmla="*/ 7816820 w 10769301"/>
                <a:gd name="connsiteY3" fmla="*/ 5285007 h 14435093"/>
                <a:gd name="connisteX4" fmla="*/ 8240365 w 10769301"/>
                <a:gd name="connsiteY4" fmla="*/ 6824247 h 14435093"/>
                <a:gd name="connisteX5" fmla="*/ 10414605 w 10769301"/>
                <a:gd name="connsiteY5" fmla="*/ 7670702 h 14435093"/>
                <a:gd name="connisteX6" fmla="*/ 10684480 w 10769301"/>
                <a:gd name="connsiteY6" fmla="*/ 9806842 h 14435093"/>
                <a:gd name="connisteX7" fmla="*/ 9972010 w 10769301"/>
                <a:gd name="connsiteY7" fmla="*/ 12270007 h 14435093"/>
                <a:gd name="connisteX8" fmla="*/ 7066885 w 10769301"/>
                <a:gd name="connsiteY8" fmla="*/ 13674627 h 14435093"/>
                <a:gd name="connisteX9" fmla="*/ 814040 w 10769301"/>
                <a:gd name="connsiteY9" fmla="*/ 13174247 h 14435093"/>
                <a:gd name="connisteX10" fmla="*/ 410180 w 10769301"/>
                <a:gd name="connsiteY10" fmla="*/ 1725197 h 14435093"/>
                <a:gd name="connisteX11" fmla="*/ 2276445 w 10769301"/>
                <a:gd name="connsiteY11" fmla="*/ 148492 h 14435093"/>
                <a:gd name="connisteX12" fmla="*/ 3392775 w 10769301"/>
                <a:gd name="connsiteY12" fmla="*/ 417732 h 1443509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0769302" h="14435094">
                  <a:moveTo>
                    <a:pt x="3392775" y="417732"/>
                  </a:moveTo>
                  <a:cubicBezTo>
                    <a:pt x="4089370" y="867947"/>
                    <a:pt x="5215860" y="1578512"/>
                    <a:pt x="5758150" y="2398297"/>
                  </a:cubicBezTo>
                  <a:cubicBezTo>
                    <a:pt x="6300440" y="3218082"/>
                    <a:pt x="5693380" y="3938172"/>
                    <a:pt x="6104860" y="4515387"/>
                  </a:cubicBezTo>
                  <a:cubicBezTo>
                    <a:pt x="6516340" y="5092602"/>
                    <a:pt x="7389465" y="4823362"/>
                    <a:pt x="7816820" y="5285007"/>
                  </a:cubicBezTo>
                  <a:cubicBezTo>
                    <a:pt x="8244175" y="5746652"/>
                    <a:pt x="7720935" y="6347362"/>
                    <a:pt x="8240365" y="6824247"/>
                  </a:cubicBezTo>
                  <a:cubicBezTo>
                    <a:pt x="8759795" y="7301132"/>
                    <a:pt x="9925655" y="7074437"/>
                    <a:pt x="10414605" y="7670702"/>
                  </a:cubicBezTo>
                  <a:cubicBezTo>
                    <a:pt x="10903555" y="8266967"/>
                    <a:pt x="10772745" y="8886727"/>
                    <a:pt x="10684480" y="9806842"/>
                  </a:cubicBezTo>
                  <a:cubicBezTo>
                    <a:pt x="10596215" y="10726957"/>
                    <a:pt x="10695275" y="11496577"/>
                    <a:pt x="9972010" y="12270007"/>
                  </a:cubicBezTo>
                  <a:cubicBezTo>
                    <a:pt x="9248745" y="13043437"/>
                    <a:pt x="8898225" y="13493652"/>
                    <a:pt x="7066885" y="13674627"/>
                  </a:cubicBezTo>
                  <a:cubicBezTo>
                    <a:pt x="5235545" y="13855602"/>
                    <a:pt x="2145635" y="15564387"/>
                    <a:pt x="814040" y="13174247"/>
                  </a:cubicBezTo>
                  <a:cubicBezTo>
                    <a:pt x="-517555" y="10784107"/>
                    <a:pt x="117445" y="4330602"/>
                    <a:pt x="410180" y="1725197"/>
                  </a:cubicBezTo>
                  <a:cubicBezTo>
                    <a:pt x="702915" y="-880208"/>
                    <a:pt x="1680180" y="410112"/>
                    <a:pt x="2276445" y="148492"/>
                  </a:cubicBezTo>
                  <a:cubicBezTo>
                    <a:pt x="2872710" y="-113128"/>
                    <a:pt x="2696180" y="-32483"/>
                    <a:pt x="3392775" y="417732"/>
                  </a:cubicBezTo>
                  <a:close/>
                </a:path>
              </a:pathLst>
            </a:custGeom>
            <a:gradFill>
              <a:gsLst>
                <a:gs pos="54000">
                  <a:schemeClr val="bg1">
                    <a:alpha val="22000"/>
                  </a:schemeClr>
                </a:gs>
                <a:gs pos="12000">
                  <a:srgbClr val="8FC0E4">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custDataLst>
                <p:tags r:id="rId16"/>
              </p:custDataLst>
            </p:nvPr>
          </p:nvSpPr>
          <p:spPr>
            <a:xfrm>
              <a:off x="-5080" y="1050"/>
              <a:ext cx="13148" cy="15441"/>
            </a:xfrm>
            <a:custGeom>
              <a:avLst/>
              <a:gdLst>
                <a:gd name="connisteX0" fmla="*/ 4465151 w 12178128"/>
                <a:gd name="connsiteY0" fmla="*/ 499102 h 14301229"/>
                <a:gd name="connisteX1" fmla="*/ 5810716 w 12178128"/>
                <a:gd name="connsiteY1" fmla="*/ 4519287 h 14301229"/>
                <a:gd name="connisteX2" fmla="*/ 8447236 w 12178128"/>
                <a:gd name="connsiteY2" fmla="*/ 5038717 h 14301229"/>
                <a:gd name="connisteX3" fmla="*/ 8889831 w 12178128"/>
                <a:gd name="connsiteY3" fmla="*/ 7597767 h 14301229"/>
                <a:gd name="connisteX4" fmla="*/ 11429831 w 12178128"/>
                <a:gd name="connsiteY4" fmla="*/ 8656312 h 14301229"/>
                <a:gd name="connisteX5" fmla="*/ 11853376 w 12178128"/>
                <a:gd name="connsiteY5" fmla="*/ 11542387 h 14301229"/>
                <a:gd name="connisteX6" fmla="*/ 8023691 w 12178128"/>
                <a:gd name="connsiteY6" fmla="*/ 13659477 h 14301229"/>
                <a:gd name="connisteX7" fmla="*/ 866606 w 12178128"/>
                <a:gd name="connsiteY7" fmla="*/ 13486122 h 14301229"/>
                <a:gd name="connisteX8" fmla="*/ 404961 w 12178128"/>
                <a:gd name="connsiteY8" fmla="*/ 6231882 h 14301229"/>
                <a:gd name="connisteX9" fmla="*/ 1579076 w 12178128"/>
                <a:gd name="connsiteY9" fmla="*/ 556252 h 14301229"/>
                <a:gd name="connisteX10" fmla="*/ 4427051 w 12178128"/>
                <a:gd name="connsiteY10" fmla="*/ 479417 h 1430122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12178128" h="14301230">
                  <a:moveTo>
                    <a:pt x="4465152" y="499102"/>
                  </a:moveTo>
                  <a:cubicBezTo>
                    <a:pt x="4681687" y="1292852"/>
                    <a:pt x="5014427" y="3611237"/>
                    <a:pt x="5810717" y="4519287"/>
                  </a:cubicBezTo>
                  <a:cubicBezTo>
                    <a:pt x="6607007" y="5427337"/>
                    <a:pt x="7831287" y="4422767"/>
                    <a:pt x="8447237" y="5038717"/>
                  </a:cubicBezTo>
                  <a:cubicBezTo>
                    <a:pt x="9063187" y="5654667"/>
                    <a:pt x="8293567" y="6874502"/>
                    <a:pt x="8889832" y="7597767"/>
                  </a:cubicBezTo>
                  <a:cubicBezTo>
                    <a:pt x="9486097" y="8321032"/>
                    <a:pt x="10837377" y="7867642"/>
                    <a:pt x="11429832" y="8656312"/>
                  </a:cubicBezTo>
                  <a:cubicBezTo>
                    <a:pt x="12022287" y="9444982"/>
                    <a:pt x="12534732" y="10541627"/>
                    <a:pt x="11853377" y="11542387"/>
                  </a:cubicBezTo>
                  <a:cubicBezTo>
                    <a:pt x="11172022" y="12543147"/>
                    <a:pt x="10220792" y="13270857"/>
                    <a:pt x="8023692" y="13659477"/>
                  </a:cubicBezTo>
                  <a:cubicBezTo>
                    <a:pt x="5826592" y="14048097"/>
                    <a:pt x="2390607" y="14971387"/>
                    <a:pt x="866607" y="13486122"/>
                  </a:cubicBezTo>
                  <a:cubicBezTo>
                    <a:pt x="-657393" y="12000857"/>
                    <a:pt x="262722" y="8817602"/>
                    <a:pt x="404962" y="6231882"/>
                  </a:cubicBezTo>
                  <a:cubicBezTo>
                    <a:pt x="547202" y="3646162"/>
                    <a:pt x="774532" y="1706872"/>
                    <a:pt x="1579077" y="556252"/>
                  </a:cubicBezTo>
                  <a:cubicBezTo>
                    <a:pt x="2383622" y="-594368"/>
                    <a:pt x="3880952" y="380992"/>
                    <a:pt x="4427052" y="479417"/>
                  </a:cubicBezTo>
                </a:path>
              </a:pathLst>
            </a:custGeom>
            <a:gradFill>
              <a:gsLst>
                <a:gs pos="58000">
                  <a:schemeClr val="bg1"/>
                </a:gs>
                <a:gs pos="0">
                  <a:srgbClr val="6AAFE7">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custDataLst>
                <p:tags r:id="rId17"/>
              </p:custDataLst>
            </p:nvPr>
          </p:nvSpPr>
          <p:spPr>
            <a:xfrm rot="21240000">
              <a:off x="-3873" y="3071"/>
              <a:ext cx="11379" cy="15458"/>
            </a:xfrm>
            <a:custGeom>
              <a:avLst/>
              <a:gdLst>
                <a:gd name="connisteX0" fmla="*/ 2509283 w 7441385"/>
                <a:gd name="connsiteY0" fmla="*/ 174459 h 10109325"/>
                <a:gd name="connisteX1" fmla="*/ 3412888 w 7441385"/>
                <a:gd name="connsiteY1" fmla="*/ 2926549 h 10109325"/>
                <a:gd name="connisteX2" fmla="*/ 4798458 w 7441385"/>
                <a:gd name="connsiteY2" fmla="*/ 3291674 h 10109325"/>
                <a:gd name="connisteX3" fmla="*/ 5067698 w 7441385"/>
                <a:gd name="connsiteY3" fmla="*/ 4080979 h 10109325"/>
                <a:gd name="connisteX4" fmla="*/ 6203078 w 7441385"/>
                <a:gd name="connsiteY4" fmla="*/ 4427054 h 10109325"/>
                <a:gd name="connisteX5" fmla="*/ 6164343 w 7441385"/>
                <a:gd name="connsiteY5" fmla="*/ 5312244 h 10109325"/>
                <a:gd name="connisteX6" fmla="*/ 6972698 w 7441385"/>
                <a:gd name="connsiteY6" fmla="*/ 6293954 h 10109325"/>
                <a:gd name="connisteX7" fmla="*/ 6818393 w 7441385"/>
                <a:gd name="connsiteY7" fmla="*/ 8102434 h 10109325"/>
                <a:gd name="connisteX8" fmla="*/ 835423 w 7441385"/>
                <a:gd name="connsiteY8" fmla="*/ 9891864 h 10109325"/>
                <a:gd name="connisteX9" fmla="*/ 200423 w 7441385"/>
                <a:gd name="connsiteY9" fmla="*/ 3792054 h 10109325"/>
                <a:gd name="connisteX10" fmla="*/ 1124348 w 7441385"/>
                <a:gd name="connsiteY10" fmla="*/ 366864 h 10109325"/>
                <a:gd name="connisteX11" fmla="*/ 2548018 w 7441385"/>
                <a:gd name="connsiteY11" fmla="*/ 232244 h 101093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441386" h="10109325">
                  <a:moveTo>
                    <a:pt x="2509283" y="174459"/>
                  </a:moveTo>
                  <a:cubicBezTo>
                    <a:pt x="2662318" y="717384"/>
                    <a:pt x="2955053" y="2302979"/>
                    <a:pt x="3412888" y="2926549"/>
                  </a:cubicBezTo>
                  <a:cubicBezTo>
                    <a:pt x="3870723" y="3550119"/>
                    <a:pt x="4467623" y="3060534"/>
                    <a:pt x="4798458" y="3291674"/>
                  </a:cubicBezTo>
                  <a:cubicBezTo>
                    <a:pt x="5129293" y="3522814"/>
                    <a:pt x="4787028" y="3853649"/>
                    <a:pt x="5067698" y="4080979"/>
                  </a:cubicBezTo>
                  <a:cubicBezTo>
                    <a:pt x="5348368" y="4308309"/>
                    <a:pt x="5984003" y="4180674"/>
                    <a:pt x="6203078" y="4427054"/>
                  </a:cubicBezTo>
                  <a:cubicBezTo>
                    <a:pt x="6422153" y="4673434"/>
                    <a:pt x="6010673" y="4938864"/>
                    <a:pt x="6164343" y="5312244"/>
                  </a:cubicBezTo>
                  <a:cubicBezTo>
                    <a:pt x="6318013" y="5685624"/>
                    <a:pt x="6841888" y="5735789"/>
                    <a:pt x="6972698" y="6293954"/>
                  </a:cubicBezTo>
                  <a:cubicBezTo>
                    <a:pt x="7103508" y="6852119"/>
                    <a:pt x="8045848" y="7382979"/>
                    <a:pt x="6818393" y="8102434"/>
                  </a:cubicBezTo>
                  <a:cubicBezTo>
                    <a:pt x="5590938" y="8821889"/>
                    <a:pt x="2158763" y="10754194"/>
                    <a:pt x="835423" y="9891864"/>
                  </a:cubicBezTo>
                  <a:cubicBezTo>
                    <a:pt x="-487917" y="9029534"/>
                    <a:pt x="142638" y="5697054"/>
                    <a:pt x="200423" y="3792054"/>
                  </a:cubicBezTo>
                  <a:cubicBezTo>
                    <a:pt x="258208" y="1887054"/>
                    <a:pt x="655083" y="1078699"/>
                    <a:pt x="1124348" y="366864"/>
                  </a:cubicBezTo>
                  <a:cubicBezTo>
                    <a:pt x="1593613" y="-344971"/>
                    <a:pt x="2281953" y="190969"/>
                    <a:pt x="2548018" y="232244"/>
                  </a:cubicBezTo>
                </a:path>
              </a:pathLst>
            </a:custGeom>
            <a:solidFill>
              <a:srgbClr val="8FC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custDataLst>
                <p:tags r:id="rId18"/>
              </p:custDataLst>
            </p:nvPr>
          </p:nvSpPr>
          <p:spPr>
            <a:xfrm>
              <a:off x="-3232" y="7221"/>
              <a:ext cx="6465" cy="5397"/>
            </a:xfrm>
            <a:custGeom>
              <a:avLst/>
              <a:gdLst>
                <a:gd name="connisteX0" fmla="*/ 3422507 w 9580291"/>
                <a:gd name="connsiteY0" fmla="*/ 155854 h 7995795"/>
                <a:gd name="connisteX1" fmla="*/ 5210667 w 9580291"/>
                <a:gd name="connsiteY1" fmla="*/ 117754 h 7995795"/>
                <a:gd name="connisteX2" fmla="*/ 5479907 w 9580291"/>
                <a:gd name="connsiteY2" fmla="*/ 1502689 h 7995795"/>
                <a:gd name="connisteX3" fmla="*/ 7481427 w 9580291"/>
                <a:gd name="connsiteY3" fmla="*/ 1752879 h 7995795"/>
                <a:gd name="connisteX4" fmla="*/ 7327757 w 9580291"/>
                <a:gd name="connsiteY4" fmla="*/ 3600094 h 7995795"/>
                <a:gd name="connisteX5" fmla="*/ 9367377 w 9580291"/>
                <a:gd name="connsiteY5" fmla="*/ 3792499 h 7995795"/>
                <a:gd name="connisteX6" fmla="*/ 9309592 w 9580291"/>
                <a:gd name="connsiteY6" fmla="*/ 5813069 h 7995795"/>
                <a:gd name="connisteX7" fmla="*/ 8289782 w 9580291"/>
                <a:gd name="connsiteY7" fmla="*/ 7160539 h 7995795"/>
                <a:gd name="connisteX8" fmla="*/ 651367 w 9580291"/>
                <a:gd name="connsiteY8" fmla="*/ 7467879 h 7995795"/>
                <a:gd name="connisteX9" fmla="*/ 1093962 w 9580291"/>
                <a:gd name="connsiteY9" fmla="*/ 1156614 h 7995795"/>
                <a:gd name="connisteX10" fmla="*/ 3499342 w 9580291"/>
                <a:gd name="connsiteY10" fmla="*/ 98069 h 799579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9580291" h="7995795">
                  <a:moveTo>
                    <a:pt x="3422507" y="155855"/>
                  </a:moveTo>
                  <a:cubicBezTo>
                    <a:pt x="3774932" y="120295"/>
                    <a:pt x="4799187" y="-151485"/>
                    <a:pt x="5210667" y="117755"/>
                  </a:cubicBezTo>
                  <a:cubicBezTo>
                    <a:pt x="5622147" y="386995"/>
                    <a:pt x="5025882" y="1175665"/>
                    <a:pt x="5479907" y="1502690"/>
                  </a:cubicBezTo>
                  <a:cubicBezTo>
                    <a:pt x="5933932" y="1829715"/>
                    <a:pt x="7111857" y="1333145"/>
                    <a:pt x="7481427" y="1752880"/>
                  </a:cubicBezTo>
                  <a:cubicBezTo>
                    <a:pt x="7850997" y="2172615"/>
                    <a:pt x="6950567" y="3192425"/>
                    <a:pt x="7327757" y="3600095"/>
                  </a:cubicBezTo>
                  <a:cubicBezTo>
                    <a:pt x="7704947" y="4007765"/>
                    <a:pt x="8971137" y="3349905"/>
                    <a:pt x="9367377" y="3792500"/>
                  </a:cubicBezTo>
                  <a:cubicBezTo>
                    <a:pt x="9763617" y="4235095"/>
                    <a:pt x="9524857" y="5139335"/>
                    <a:pt x="9309592" y="5813070"/>
                  </a:cubicBezTo>
                  <a:cubicBezTo>
                    <a:pt x="9094327" y="6486805"/>
                    <a:pt x="10021427" y="6829705"/>
                    <a:pt x="8289782" y="7160540"/>
                  </a:cubicBezTo>
                  <a:cubicBezTo>
                    <a:pt x="6558137" y="7491375"/>
                    <a:pt x="2090277" y="8668665"/>
                    <a:pt x="651367" y="7467880"/>
                  </a:cubicBezTo>
                  <a:cubicBezTo>
                    <a:pt x="-787543" y="6267095"/>
                    <a:pt x="524367" y="2630450"/>
                    <a:pt x="1093962" y="1156615"/>
                  </a:cubicBezTo>
                  <a:cubicBezTo>
                    <a:pt x="1663557" y="-317220"/>
                    <a:pt x="3026902" y="183795"/>
                    <a:pt x="3499342" y="98070"/>
                  </a:cubicBezTo>
                </a:path>
              </a:pathLst>
            </a:custGeom>
            <a:solidFill>
              <a:srgbClr val="6A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custDataLst>
                <p:tags r:id="rId19"/>
              </p:custDataLst>
            </p:nvPr>
          </p:nvSpPr>
          <p:spPr>
            <a:xfrm>
              <a:off x="2901" y="4012"/>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custDataLst>
                <p:tags r:id="rId20"/>
              </p:custDataLst>
            </p:nvPr>
          </p:nvSpPr>
          <p:spPr>
            <a:xfrm>
              <a:off x="517" y="2608"/>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custDataLst>
                <p:tags r:id="rId21"/>
              </p:custDataLst>
            </p:nvPr>
          </p:nvSpPr>
          <p:spPr>
            <a:xfrm>
              <a:off x="1188" y="4012"/>
              <a:ext cx="164" cy="164"/>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custDataLst>
                <p:tags r:id="rId22"/>
              </p:custDataLst>
            </p:nvPr>
          </p:nvSpPr>
          <p:spPr>
            <a:xfrm>
              <a:off x="3550" y="5404"/>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custDataLst>
                <p:tags r:id="rId23"/>
              </p:custDataLst>
            </p:nvPr>
          </p:nvSpPr>
          <p:spPr>
            <a:xfrm>
              <a:off x="5201" y="8526"/>
              <a:ext cx="506" cy="506"/>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custDataLst>
                <p:tags r:id="rId24"/>
              </p:custDataLst>
            </p:nvPr>
          </p:nvSpPr>
          <p:spPr>
            <a:xfrm>
              <a:off x="7576" y="9754"/>
              <a:ext cx="332" cy="332"/>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custDataLst>
                <p:tags r:id="rId25"/>
              </p:custDataLst>
            </p:nvPr>
          </p:nvSpPr>
          <p:spPr>
            <a:xfrm>
              <a:off x="1566" y="10126"/>
              <a:ext cx="541" cy="541"/>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custDataLst>
                <p:tags r:id="rId26"/>
              </p:custDataLst>
            </p:nvPr>
          </p:nvSpPr>
          <p:spPr>
            <a:xfrm>
              <a:off x="1563" y="6957"/>
              <a:ext cx="419" cy="419"/>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custDataLst>
                <p:tags r:id="rId27"/>
              </p:custDataLst>
            </p:nvPr>
          </p:nvSpPr>
          <p:spPr>
            <a:xfrm>
              <a:off x="7357" y="8661"/>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3"/>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3.xml"/><Relationship Id="rId1" Type="http://schemas.openxmlformats.org/officeDocument/2006/relationships/tags" Target="../tags/tag17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0.xml"/><Relationship Id="rId1" Type="http://schemas.openxmlformats.org/officeDocument/2006/relationships/tags" Target="../tags/tag19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2.xml"/><Relationship Id="rId1" Type="http://schemas.openxmlformats.org/officeDocument/2006/relationships/tags" Target="../tags/tag20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4.xml"/><Relationship Id="rId1" Type="http://schemas.openxmlformats.org/officeDocument/2006/relationships/tags" Target="../tags/tag20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6.xml"/><Relationship Id="rId1" Type="http://schemas.openxmlformats.org/officeDocument/2006/relationships/tags" Target="../tags/tag20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8.xml"/><Relationship Id="rId1" Type="http://schemas.openxmlformats.org/officeDocument/2006/relationships/tags" Target="../tags/tag20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0.xml"/><Relationship Id="rId1" Type="http://schemas.openxmlformats.org/officeDocument/2006/relationships/tags" Target="../tags/tag209.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211.xml"/></Relationships>
</file>

<file path=ppt/slides/_rels/slide17.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5.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13.xml"/><Relationship Id="rId7" Type="http://schemas.openxmlformats.org/officeDocument/2006/relationships/image" Target="../media/image23.wmf"/><Relationship Id="rId2" Type="http://schemas.openxmlformats.org/officeDocument/2006/relationships/tags" Target="../tags/tag21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4.wmf"/></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76.xml"/><Relationship Id="rId7" Type="http://schemas.openxmlformats.org/officeDocument/2006/relationships/image" Target="../media/image2.png"/><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slideLayout" Target="../slideLayouts/slideLayout2.xml"/><Relationship Id="rId5" Type="http://schemas.openxmlformats.org/officeDocument/2006/relationships/tags" Target="../tags/tag178.xml"/><Relationship Id="rId10" Type="http://schemas.openxmlformats.org/officeDocument/2006/relationships/image" Target="../media/image5.svg"/><Relationship Id="rId4" Type="http://schemas.openxmlformats.org/officeDocument/2006/relationships/tags" Target="../tags/tag177.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8.xml"/></Relationships>
</file>

<file path=ppt/slides/_rels/slide3.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image" Target="../media/image5.jpe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9.xml"/><Relationship Id="rId1" Type="http://schemas.openxmlformats.org/officeDocument/2006/relationships/tags" Target="../tags/tag188.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192.xml"/><Relationship Id="rId7" Type="http://schemas.openxmlformats.org/officeDocument/2006/relationships/image" Target="../media/image12.jpeg"/><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slideLayout" Target="../slideLayouts/slideLayout2.xml"/><Relationship Id="rId5" Type="http://schemas.openxmlformats.org/officeDocument/2006/relationships/tags" Target="../tags/tag194.xml"/><Relationship Id="rId10" Type="http://schemas.openxmlformats.org/officeDocument/2006/relationships/image" Target="../media/image15.jpeg"/><Relationship Id="rId4" Type="http://schemas.openxmlformats.org/officeDocument/2006/relationships/tags" Target="../tags/tag193.xml"/><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圆角矩形 250"/>
          <p:cNvSpPr/>
          <p:nvPr/>
        </p:nvSpPr>
        <p:spPr>
          <a:xfrm>
            <a:off x="3437255" y="2820670"/>
            <a:ext cx="5468620" cy="549275"/>
          </a:xfrm>
          <a:prstGeom prst="roundRect">
            <a:avLst>
              <a:gd name="adj" fmla="val 50000"/>
            </a:avLst>
          </a:prstGeom>
          <a:solidFill>
            <a:srgbClr val="238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bg1"/>
                </a:solidFill>
                <a:sym typeface="+mn-ea"/>
              </a:rPr>
              <a:t>09-13,October,2023,Xiamen,China</a:t>
            </a:r>
          </a:p>
        </p:txBody>
      </p:sp>
      <p:grpSp>
        <p:nvGrpSpPr>
          <p:cNvPr id="45" name="组合 44"/>
          <p:cNvGrpSpPr/>
          <p:nvPr/>
        </p:nvGrpSpPr>
        <p:grpSpPr>
          <a:xfrm>
            <a:off x="-2824480" y="1210945"/>
            <a:ext cx="6750000" cy="9043200"/>
            <a:chOff x="-6871" y="-1500"/>
            <a:chExt cx="15712" cy="21060"/>
          </a:xfrm>
        </p:grpSpPr>
        <p:sp>
          <p:nvSpPr>
            <p:cNvPr id="29" name="任意多边形 28"/>
            <p:cNvSpPr/>
            <p:nvPr/>
          </p:nvSpPr>
          <p:spPr>
            <a:xfrm>
              <a:off x="-6871" y="-1500"/>
              <a:ext cx="15713" cy="21060"/>
            </a:xfrm>
            <a:custGeom>
              <a:avLst/>
              <a:gdLst>
                <a:gd name="connisteX0" fmla="*/ 3392775 w 10769301"/>
                <a:gd name="connsiteY0" fmla="*/ 417732 h 14435093"/>
                <a:gd name="connisteX1" fmla="*/ 5758150 w 10769301"/>
                <a:gd name="connsiteY1" fmla="*/ 2398297 h 14435093"/>
                <a:gd name="connisteX2" fmla="*/ 6104860 w 10769301"/>
                <a:gd name="connsiteY2" fmla="*/ 4515387 h 14435093"/>
                <a:gd name="connisteX3" fmla="*/ 7816820 w 10769301"/>
                <a:gd name="connsiteY3" fmla="*/ 5285007 h 14435093"/>
                <a:gd name="connisteX4" fmla="*/ 8240365 w 10769301"/>
                <a:gd name="connsiteY4" fmla="*/ 6824247 h 14435093"/>
                <a:gd name="connisteX5" fmla="*/ 10414605 w 10769301"/>
                <a:gd name="connsiteY5" fmla="*/ 7670702 h 14435093"/>
                <a:gd name="connisteX6" fmla="*/ 10684480 w 10769301"/>
                <a:gd name="connsiteY6" fmla="*/ 9806842 h 14435093"/>
                <a:gd name="connisteX7" fmla="*/ 9972010 w 10769301"/>
                <a:gd name="connsiteY7" fmla="*/ 12270007 h 14435093"/>
                <a:gd name="connisteX8" fmla="*/ 7066885 w 10769301"/>
                <a:gd name="connsiteY8" fmla="*/ 13674627 h 14435093"/>
                <a:gd name="connisteX9" fmla="*/ 814040 w 10769301"/>
                <a:gd name="connsiteY9" fmla="*/ 13174247 h 14435093"/>
                <a:gd name="connisteX10" fmla="*/ 410180 w 10769301"/>
                <a:gd name="connsiteY10" fmla="*/ 1725197 h 14435093"/>
                <a:gd name="connisteX11" fmla="*/ 2276445 w 10769301"/>
                <a:gd name="connsiteY11" fmla="*/ 148492 h 14435093"/>
                <a:gd name="connisteX12" fmla="*/ 3392775 w 10769301"/>
                <a:gd name="connsiteY12" fmla="*/ 417732 h 1443509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0769302" h="14435094">
                  <a:moveTo>
                    <a:pt x="3392775" y="417732"/>
                  </a:moveTo>
                  <a:cubicBezTo>
                    <a:pt x="4089370" y="867947"/>
                    <a:pt x="5215860" y="1578512"/>
                    <a:pt x="5758150" y="2398297"/>
                  </a:cubicBezTo>
                  <a:cubicBezTo>
                    <a:pt x="6300440" y="3218082"/>
                    <a:pt x="5693380" y="3938172"/>
                    <a:pt x="6104860" y="4515387"/>
                  </a:cubicBezTo>
                  <a:cubicBezTo>
                    <a:pt x="6516340" y="5092602"/>
                    <a:pt x="7389465" y="4823362"/>
                    <a:pt x="7816820" y="5285007"/>
                  </a:cubicBezTo>
                  <a:cubicBezTo>
                    <a:pt x="8244175" y="5746652"/>
                    <a:pt x="7720935" y="6347362"/>
                    <a:pt x="8240365" y="6824247"/>
                  </a:cubicBezTo>
                  <a:cubicBezTo>
                    <a:pt x="8759795" y="7301132"/>
                    <a:pt x="9925655" y="7074437"/>
                    <a:pt x="10414605" y="7670702"/>
                  </a:cubicBezTo>
                  <a:cubicBezTo>
                    <a:pt x="10903555" y="8266967"/>
                    <a:pt x="10772745" y="8886727"/>
                    <a:pt x="10684480" y="9806842"/>
                  </a:cubicBezTo>
                  <a:cubicBezTo>
                    <a:pt x="10596215" y="10726957"/>
                    <a:pt x="10695275" y="11496577"/>
                    <a:pt x="9972010" y="12270007"/>
                  </a:cubicBezTo>
                  <a:cubicBezTo>
                    <a:pt x="9248745" y="13043437"/>
                    <a:pt x="8898225" y="13493652"/>
                    <a:pt x="7066885" y="13674627"/>
                  </a:cubicBezTo>
                  <a:cubicBezTo>
                    <a:pt x="5235545" y="13855602"/>
                    <a:pt x="2145635" y="15564387"/>
                    <a:pt x="814040" y="13174247"/>
                  </a:cubicBezTo>
                  <a:cubicBezTo>
                    <a:pt x="-517555" y="10784107"/>
                    <a:pt x="117445" y="4330602"/>
                    <a:pt x="410180" y="1725197"/>
                  </a:cubicBezTo>
                  <a:cubicBezTo>
                    <a:pt x="702915" y="-880208"/>
                    <a:pt x="1680180" y="410112"/>
                    <a:pt x="2276445" y="148492"/>
                  </a:cubicBezTo>
                  <a:cubicBezTo>
                    <a:pt x="2872710" y="-113128"/>
                    <a:pt x="2696180" y="-32483"/>
                    <a:pt x="3392775" y="417732"/>
                  </a:cubicBezTo>
                  <a:close/>
                </a:path>
              </a:pathLst>
            </a:custGeom>
            <a:gradFill>
              <a:gsLst>
                <a:gs pos="54000">
                  <a:schemeClr val="bg1">
                    <a:alpha val="22000"/>
                  </a:schemeClr>
                </a:gs>
                <a:gs pos="12000">
                  <a:srgbClr val="8FC0E4">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5080" y="1050"/>
              <a:ext cx="13148" cy="15441"/>
            </a:xfrm>
            <a:custGeom>
              <a:avLst/>
              <a:gdLst>
                <a:gd name="connisteX0" fmla="*/ 4465151 w 12178128"/>
                <a:gd name="connsiteY0" fmla="*/ 499102 h 14301229"/>
                <a:gd name="connisteX1" fmla="*/ 5810716 w 12178128"/>
                <a:gd name="connsiteY1" fmla="*/ 4519287 h 14301229"/>
                <a:gd name="connisteX2" fmla="*/ 8447236 w 12178128"/>
                <a:gd name="connsiteY2" fmla="*/ 5038717 h 14301229"/>
                <a:gd name="connisteX3" fmla="*/ 8889831 w 12178128"/>
                <a:gd name="connsiteY3" fmla="*/ 7597767 h 14301229"/>
                <a:gd name="connisteX4" fmla="*/ 11429831 w 12178128"/>
                <a:gd name="connsiteY4" fmla="*/ 8656312 h 14301229"/>
                <a:gd name="connisteX5" fmla="*/ 11853376 w 12178128"/>
                <a:gd name="connsiteY5" fmla="*/ 11542387 h 14301229"/>
                <a:gd name="connisteX6" fmla="*/ 8023691 w 12178128"/>
                <a:gd name="connsiteY6" fmla="*/ 13659477 h 14301229"/>
                <a:gd name="connisteX7" fmla="*/ 866606 w 12178128"/>
                <a:gd name="connsiteY7" fmla="*/ 13486122 h 14301229"/>
                <a:gd name="connisteX8" fmla="*/ 404961 w 12178128"/>
                <a:gd name="connsiteY8" fmla="*/ 6231882 h 14301229"/>
                <a:gd name="connisteX9" fmla="*/ 1579076 w 12178128"/>
                <a:gd name="connsiteY9" fmla="*/ 556252 h 14301229"/>
                <a:gd name="connisteX10" fmla="*/ 4427051 w 12178128"/>
                <a:gd name="connsiteY10" fmla="*/ 479417 h 1430122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12178128" h="14301230">
                  <a:moveTo>
                    <a:pt x="4465152" y="499102"/>
                  </a:moveTo>
                  <a:cubicBezTo>
                    <a:pt x="4681687" y="1292852"/>
                    <a:pt x="5014427" y="3611237"/>
                    <a:pt x="5810717" y="4519287"/>
                  </a:cubicBezTo>
                  <a:cubicBezTo>
                    <a:pt x="6607007" y="5427337"/>
                    <a:pt x="7831287" y="4422767"/>
                    <a:pt x="8447237" y="5038717"/>
                  </a:cubicBezTo>
                  <a:cubicBezTo>
                    <a:pt x="9063187" y="5654667"/>
                    <a:pt x="8293567" y="6874502"/>
                    <a:pt x="8889832" y="7597767"/>
                  </a:cubicBezTo>
                  <a:cubicBezTo>
                    <a:pt x="9486097" y="8321032"/>
                    <a:pt x="10837377" y="7867642"/>
                    <a:pt x="11429832" y="8656312"/>
                  </a:cubicBezTo>
                  <a:cubicBezTo>
                    <a:pt x="12022287" y="9444982"/>
                    <a:pt x="12534732" y="10541627"/>
                    <a:pt x="11853377" y="11542387"/>
                  </a:cubicBezTo>
                  <a:cubicBezTo>
                    <a:pt x="11172022" y="12543147"/>
                    <a:pt x="10220792" y="13270857"/>
                    <a:pt x="8023692" y="13659477"/>
                  </a:cubicBezTo>
                  <a:cubicBezTo>
                    <a:pt x="5826592" y="14048097"/>
                    <a:pt x="2390607" y="14971387"/>
                    <a:pt x="866607" y="13486122"/>
                  </a:cubicBezTo>
                  <a:cubicBezTo>
                    <a:pt x="-657393" y="12000857"/>
                    <a:pt x="262722" y="8817602"/>
                    <a:pt x="404962" y="6231882"/>
                  </a:cubicBezTo>
                  <a:cubicBezTo>
                    <a:pt x="547202" y="3646162"/>
                    <a:pt x="774532" y="1706872"/>
                    <a:pt x="1579077" y="556252"/>
                  </a:cubicBezTo>
                  <a:cubicBezTo>
                    <a:pt x="2383622" y="-594368"/>
                    <a:pt x="3880952" y="380992"/>
                    <a:pt x="4427052" y="479417"/>
                  </a:cubicBezTo>
                </a:path>
              </a:pathLst>
            </a:custGeom>
            <a:gradFill>
              <a:gsLst>
                <a:gs pos="58000">
                  <a:schemeClr val="bg1"/>
                </a:gs>
                <a:gs pos="0">
                  <a:srgbClr val="6AAFE7">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rot="21240000">
              <a:off x="-3873" y="3071"/>
              <a:ext cx="11379" cy="15458"/>
            </a:xfrm>
            <a:custGeom>
              <a:avLst/>
              <a:gdLst>
                <a:gd name="connisteX0" fmla="*/ 2509283 w 7441385"/>
                <a:gd name="connsiteY0" fmla="*/ 174459 h 10109325"/>
                <a:gd name="connisteX1" fmla="*/ 3412888 w 7441385"/>
                <a:gd name="connsiteY1" fmla="*/ 2926549 h 10109325"/>
                <a:gd name="connisteX2" fmla="*/ 4798458 w 7441385"/>
                <a:gd name="connsiteY2" fmla="*/ 3291674 h 10109325"/>
                <a:gd name="connisteX3" fmla="*/ 5067698 w 7441385"/>
                <a:gd name="connsiteY3" fmla="*/ 4080979 h 10109325"/>
                <a:gd name="connisteX4" fmla="*/ 6203078 w 7441385"/>
                <a:gd name="connsiteY4" fmla="*/ 4427054 h 10109325"/>
                <a:gd name="connisteX5" fmla="*/ 6164343 w 7441385"/>
                <a:gd name="connsiteY5" fmla="*/ 5312244 h 10109325"/>
                <a:gd name="connisteX6" fmla="*/ 6972698 w 7441385"/>
                <a:gd name="connsiteY6" fmla="*/ 6293954 h 10109325"/>
                <a:gd name="connisteX7" fmla="*/ 6818393 w 7441385"/>
                <a:gd name="connsiteY7" fmla="*/ 8102434 h 10109325"/>
                <a:gd name="connisteX8" fmla="*/ 835423 w 7441385"/>
                <a:gd name="connsiteY8" fmla="*/ 9891864 h 10109325"/>
                <a:gd name="connisteX9" fmla="*/ 200423 w 7441385"/>
                <a:gd name="connsiteY9" fmla="*/ 3792054 h 10109325"/>
                <a:gd name="connisteX10" fmla="*/ 1124348 w 7441385"/>
                <a:gd name="connsiteY10" fmla="*/ 366864 h 10109325"/>
                <a:gd name="connisteX11" fmla="*/ 2548018 w 7441385"/>
                <a:gd name="connsiteY11" fmla="*/ 232244 h 101093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441386" h="10109325">
                  <a:moveTo>
                    <a:pt x="2509283" y="174459"/>
                  </a:moveTo>
                  <a:cubicBezTo>
                    <a:pt x="2662318" y="717384"/>
                    <a:pt x="2955053" y="2302979"/>
                    <a:pt x="3412888" y="2926549"/>
                  </a:cubicBezTo>
                  <a:cubicBezTo>
                    <a:pt x="3870723" y="3550119"/>
                    <a:pt x="4467623" y="3060534"/>
                    <a:pt x="4798458" y="3291674"/>
                  </a:cubicBezTo>
                  <a:cubicBezTo>
                    <a:pt x="5129293" y="3522814"/>
                    <a:pt x="4787028" y="3853649"/>
                    <a:pt x="5067698" y="4080979"/>
                  </a:cubicBezTo>
                  <a:cubicBezTo>
                    <a:pt x="5348368" y="4308309"/>
                    <a:pt x="5984003" y="4180674"/>
                    <a:pt x="6203078" y="4427054"/>
                  </a:cubicBezTo>
                  <a:cubicBezTo>
                    <a:pt x="6422153" y="4673434"/>
                    <a:pt x="6010673" y="4938864"/>
                    <a:pt x="6164343" y="5312244"/>
                  </a:cubicBezTo>
                  <a:cubicBezTo>
                    <a:pt x="6318013" y="5685624"/>
                    <a:pt x="6841888" y="5735789"/>
                    <a:pt x="6972698" y="6293954"/>
                  </a:cubicBezTo>
                  <a:cubicBezTo>
                    <a:pt x="7103508" y="6852119"/>
                    <a:pt x="8045848" y="7382979"/>
                    <a:pt x="6818393" y="8102434"/>
                  </a:cubicBezTo>
                  <a:cubicBezTo>
                    <a:pt x="5590938" y="8821889"/>
                    <a:pt x="2158763" y="10754194"/>
                    <a:pt x="835423" y="9891864"/>
                  </a:cubicBezTo>
                  <a:cubicBezTo>
                    <a:pt x="-487917" y="9029534"/>
                    <a:pt x="142638" y="5697054"/>
                    <a:pt x="200423" y="3792054"/>
                  </a:cubicBezTo>
                  <a:cubicBezTo>
                    <a:pt x="258208" y="1887054"/>
                    <a:pt x="655083" y="1078699"/>
                    <a:pt x="1124348" y="366864"/>
                  </a:cubicBezTo>
                  <a:cubicBezTo>
                    <a:pt x="1593613" y="-344971"/>
                    <a:pt x="2281953" y="190969"/>
                    <a:pt x="2548018" y="232244"/>
                  </a:cubicBezTo>
                </a:path>
              </a:pathLst>
            </a:custGeom>
            <a:solidFill>
              <a:srgbClr val="8FC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3232" y="7221"/>
              <a:ext cx="6465" cy="5397"/>
            </a:xfrm>
            <a:custGeom>
              <a:avLst/>
              <a:gdLst>
                <a:gd name="connisteX0" fmla="*/ 3422507 w 9580291"/>
                <a:gd name="connsiteY0" fmla="*/ 155854 h 7995795"/>
                <a:gd name="connisteX1" fmla="*/ 5210667 w 9580291"/>
                <a:gd name="connsiteY1" fmla="*/ 117754 h 7995795"/>
                <a:gd name="connisteX2" fmla="*/ 5479907 w 9580291"/>
                <a:gd name="connsiteY2" fmla="*/ 1502689 h 7995795"/>
                <a:gd name="connisteX3" fmla="*/ 7481427 w 9580291"/>
                <a:gd name="connsiteY3" fmla="*/ 1752879 h 7995795"/>
                <a:gd name="connisteX4" fmla="*/ 7327757 w 9580291"/>
                <a:gd name="connsiteY4" fmla="*/ 3600094 h 7995795"/>
                <a:gd name="connisteX5" fmla="*/ 9367377 w 9580291"/>
                <a:gd name="connsiteY5" fmla="*/ 3792499 h 7995795"/>
                <a:gd name="connisteX6" fmla="*/ 9309592 w 9580291"/>
                <a:gd name="connsiteY6" fmla="*/ 5813069 h 7995795"/>
                <a:gd name="connisteX7" fmla="*/ 8289782 w 9580291"/>
                <a:gd name="connsiteY7" fmla="*/ 7160539 h 7995795"/>
                <a:gd name="connisteX8" fmla="*/ 651367 w 9580291"/>
                <a:gd name="connsiteY8" fmla="*/ 7467879 h 7995795"/>
                <a:gd name="connisteX9" fmla="*/ 1093962 w 9580291"/>
                <a:gd name="connsiteY9" fmla="*/ 1156614 h 7995795"/>
                <a:gd name="connisteX10" fmla="*/ 3499342 w 9580291"/>
                <a:gd name="connsiteY10" fmla="*/ 98069 h 799579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9580291" h="7995795">
                  <a:moveTo>
                    <a:pt x="3422507" y="155855"/>
                  </a:moveTo>
                  <a:cubicBezTo>
                    <a:pt x="3774932" y="120295"/>
                    <a:pt x="4799187" y="-151485"/>
                    <a:pt x="5210667" y="117755"/>
                  </a:cubicBezTo>
                  <a:cubicBezTo>
                    <a:pt x="5622147" y="386995"/>
                    <a:pt x="5025882" y="1175665"/>
                    <a:pt x="5479907" y="1502690"/>
                  </a:cubicBezTo>
                  <a:cubicBezTo>
                    <a:pt x="5933932" y="1829715"/>
                    <a:pt x="7111857" y="1333145"/>
                    <a:pt x="7481427" y="1752880"/>
                  </a:cubicBezTo>
                  <a:cubicBezTo>
                    <a:pt x="7850997" y="2172615"/>
                    <a:pt x="6950567" y="3192425"/>
                    <a:pt x="7327757" y="3600095"/>
                  </a:cubicBezTo>
                  <a:cubicBezTo>
                    <a:pt x="7704947" y="4007765"/>
                    <a:pt x="8971137" y="3349905"/>
                    <a:pt x="9367377" y="3792500"/>
                  </a:cubicBezTo>
                  <a:cubicBezTo>
                    <a:pt x="9763617" y="4235095"/>
                    <a:pt x="9524857" y="5139335"/>
                    <a:pt x="9309592" y="5813070"/>
                  </a:cubicBezTo>
                  <a:cubicBezTo>
                    <a:pt x="9094327" y="6486805"/>
                    <a:pt x="10021427" y="6829705"/>
                    <a:pt x="8289782" y="7160540"/>
                  </a:cubicBezTo>
                  <a:cubicBezTo>
                    <a:pt x="6558137" y="7491375"/>
                    <a:pt x="2090277" y="8668665"/>
                    <a:pt x="651367" y="7467880"/>
                  </a:cubicBezTo>
                  <a:cubicBezTo>
                    <a:pt x="-787543" y="6267095"/>
                    <a:pt x="524367" y="2630450"/>
                    <a:pt x="1093962" y="1156615"/>
                  </a:cubicBezTo>
                  <a:cubicBezTo>
                    <a:pt x="1663557" y="-317220"/>
                    <a:pt x="3026902" y="183795"/>
                    <a:pt x="3499342" y="98070"/>
                  </a:cubicBezTo>
                </a:path>
              </a:pathLst>
            </a:custGeom>
            <a:solidFill>
              <a:srgbClr val="6A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2901" y="4012"/>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517" y="2608"/>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188" y="4012"/>
              <a:ext cx="164" cy="164"/>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3550" y="5404"/>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5201" y="8526"/>
              <a:ext cx="506" cy="506"/>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7576" y="9754"/>
              <a:ext cx="332" cy="332"/>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0" y="7664"/>
              <a:ext cx="506" cy="50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775" y="9554"/>
              <a:ext cx="332" cy="332"/>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563" y="6957"/>
              <a:ext cx="419" cy="419"/>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7357" y="8661"/>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任意多边形 20"/>
          <p:cNvSpPr/>
          <p:nvPr/>
        </p:nvSpPr>
        <p:spPr>
          <a:xfrm>
            <a:off x="9435465" y="-259715"/>
            <a:ext cx="8205470" cy="5611495"/>
          </a:xfrm>
          <a:custGeom>
            <a:avLst/>
            <a:gdLst>
              <a:gd name="connisteX0" fmla="*/ 0 w 8205450"/>
              <a:gd name="connsiteY0" fmla="*/ 0 h 5611609"/>
              <a:gd name="connisteX1" fmla="*/ 1650365 w 8205450"/>
              <a:gd name="connsiteY1" fmla="*/ 698500 h 5611609"/>
              <a:gd name="connisteX2" fmla="*/ 1840865 w 8205450"/>
              <a:gd name="connsiteY2" fmla="*/ 1917700 h 5611609"/>
              <a:gd name="connisteX3" fmla="*/ 3098165 w 8205450"/>
              <a:gd name="connsiteY3" fmla="*/ 2247900 h 5611609"/>
              <a:gd name="connisteX4" fmla="*/ 3123565 w 8205450"/>
              <a:gd name="connsiteY4" fmla="*/ 3606800 h 5611609"/>
              <a:gd name="connisteX5" fmla="*/ 4444365 w 8205450"/>
              <a:gd name="connsiteY5" fmla="*/ 3911600 h 5611609"/>
              <a:gd name="connisteX6" fmla="*/ 4634865 w 8205450"/>
              <a:gd name="connsiteY6" fmla="*/ 5384800 h 5611609"/>
              <a:gd name="connisteX7" fmla="*/ 6844665 w 8205450"/>
              <a:gd name="connsiteY7" fmla="*/ 5270500 h 5611609"/>
              <a:gd name="connisteX8" fmla="*/ 7898765 w 8205450"/>
              <a:gd name="connsiteY8" fmla="*/ 5486400 h 5611609"/>
              <a:gd name="connisteX9" fmla="*/ 2348865 w 8205450"/>
              <a:gd name="connsiteY9" fmla="*/ 5537200 h 5611609"/>
              <a:gd name="connisteX10" fmla="*/ -736600 w 8205450"/>
              <a:gd name="connsiteY10" fmla="*/ 4635500 h 561160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8205451" h="5611610">
                <a:moveTo>
                  <a:pt x="0" y="0"/>
                </a:moveTo>
                <a:cubicBezTo>
                  <a:pt x="326390" y="115570"/>
                  <a:pt x="1282065" y="314960"/>
                  <a:pt x="1650365" y="698500"/>
                </a:cubicBezTo>
                <a:cubicBezTo>
                  <a:pt x="2018665" y="1082040"/>
                  <a:pt x="1551305" y="1607820"/>
                  <a:pt x="1840865" y="1917700"/>
                </a:cubicBezTo>
                <a:cubicBezTo>
                  <a:pt x="2130425" y="2227580"/>
                  <a:pt x="2841625" y="1910080"/>
                  <a:pt x="3098165" y="2247900"/>
                </a:cubicBezTo>
                <a:cubicBezTo>
                  <a:pt x="3354705" y="2585720"/>
                  <a:pt x="2854325" y="3274060"/>
                  <a:pt x="3123565" y="3606800"/>
                </a:cubicBezTo>
                <a:cubicBezTo>
                  <a:pt x="3392805" y="3939540"/>
                  <a:pt x="4142105" y="3556000"/>
                  <a:pt x="4444365" y="3911600"/>
                </a:cubicBezTo>
                <a:cubicBezTo>
                  <a:pt x="4746625" y="4267200"/>
                  <a:pt x="4154805" y="5113020"/>
                  <a:pt x="4634865" y="5384800"/>
                </a:cubicBezTo>
                <a:cubicBezTo>
                  <a:pt x="5114925" y="5656580"/>
                  <a:pt x="6191885" y="5250180"/>
                  <a:pt x="6844665" y="5270500"/>
                </a:cubicBezTo>
                <a:cubicBezTo>
                  <a:pt x="7497445" y="5290820"/>
                  <a:pt x="8797925" y="5433060"/>
                  <a:pt x="7898765" y="5486400"/>
                </a:cubicBezTo>
                <a:cubicBezTo>
                  <a:pt x="6999605" y="5539740"/>
                  <a:pt x="4076065" y="5707380"/>
                  <a:pt x="2348865" y="5537200"/>
                </a:cubicBezTo>
              </a:path>
            </a:pathLst>
          </a:custGeom>
          <a:noFill/>
          <a:ln w="508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5" name="组合 84"/>
          <p:cNvGrpSpPr/>
          <p:nvPr/>
        </p:nvGrpSpPr>
        <p:grpSpPr>
          <a:xfrm>
            <a:off x="7739380" y="6358255"/>
            <a:ext cx="4124325" cy="143510"/>
            <a:chOff x="12188" y="10013"/>
            <a:chExt cx="6495" cy="226"/>
          </a:xfrm>
          <a:solidFill>
            <a:schemeClr val="bg1">
              <a:lumMod val="75000"/>
            </a:schemeClr>
          </a:solidFill>
        </p:grpSpPr>
        <p:sp>
          <p:nvSpPr>
            <p:cNvPr id="69" name="椭圆 68"/>
            <p:cNvSpPr/>
            <p:nvPr/>
          </p:nvSpPr>
          <p:spPr>
            <a:xfrm>
              <a:off x="12188" y="10115"/>
              <a:ext cx="23" cy="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12522" y="10109"/>
              <a:ext cx="34" cy="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12867" y="10104"/>
              <a:ext cx="45" cy="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13223" y="10098"/>
              <a:ext cx="56" cy="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13590" y="10092"/>
              <a:ext cx="68" cy="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13969" y="10087"/>
              <a:ext cx="79" cy="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14359" y="10081"/>
              <a:ext cx="90" cy="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14760" y="10075"/>
              <a:ext cx="102" cy="1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15173" y="10070"/>
              <a:ext cx="113" cy="1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15597" y="10064"/>
              <a:ext cx="124" cy="1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16032" y="10058"/>
              <a:ext cx="136" cy="1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16479" y="10047"/>
              <a:ext cx="158" cy="1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16948" y="10039"/>
              <a:ext cx="175" cy="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17434" y="10030"/>
              <a:ext cx="192" cy="1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17937" y="10022"/>
              <a:ext cx="209" cy="2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18457" y="10013"/>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6" name="组合 85"/>
          <p:cNvGrpSpPr/>
          <p:nvPr/>
        </p:nvGrpSpPr>
        <p:grpSpPr>
          <a:xfrm flipH="1">
            <a:off x="325120" y="327660"/>
            <a:ext cx="4124325" cy="143510"/>
            <a:chOff x="12188" y="10013"/>
            <a:chExt cx="6495" cy="226"/>
          </a:xfrm>
          <a:solidFill>
            <a:schemeClr val="bg1">
              <a:lumMod val="75000"/>
            </a:schemeClr>
          </a:solidFill>
        </p:grpSpPr>
        <p:sp>
          <p:nvSpPr>
            <p:cNvPr id="87" name="椭圆 86"/>
            <p:cNvSpPr/>
            <p:nvPr/>
          </p:nvSpPr>
          <p:spPr>
            <a:xfrm>
              <a:off x="12188" y="10115"/>
              <a:ext cx="23" cy="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12522" y="10109"/>
              <a:ext cx="34" cy="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a:off x="12867" y="10104"/>
              <a:ext cx="45" cy="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13223" y="10098"/>
              <a:ext cx="56" cy="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13590" y="10092"/>
              <a:ext cx="68" cy="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13969" y="10087"/>
              <a:ext cx="79" cy="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14359" y="10081"/>
              <a:ext cx="90" cy="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14760" y="10075"/>
              <a:ext cx="102" cy="1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15173" y="10070"/>
              <a:ext cx="113" cy="1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15597" y="10064"/>
              <a:ext cx="124" cy="1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16032" y="10058"/>
              <a:ext cx="136" cy="1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16479" y="10047"/>
              <a:ext cx="158" cy="1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16948" y="10039"/>
              <a:ext cx="175" cy="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p:nvPr/>
          </p:nvSpPr>
          <p:spPr>
            <a:xfrm>
              <a:off x="17434" y="10030"/>
              <a:ext cx="192" cy="1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17937" y="10022"/>
              <a:ext cx="209" cy="2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p:nvPr/>
          </p:nvSpPr>
          <p:spPr>
            <a:xfrm>
              <a:off x="18457" y="10013"/>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4" name="组合 103"/>
          <p:cNvGrpSpPr/>
          <p:nvPr/>
        </p:nvGrpSpPr>
        <p:grpSpPr>
          <a:xfrm>
            <a:off x="8726170" y="6062980"/>
            <a:ext cx="3133725" cy="111760"/>
            <a:chOff x="12188" y="10039"/>
            <a:chExt cx="4935" cy="176"/>
          </a:xfrm>
          <a:solidFill>
            <a:schemeClr val="bg1">
              <a:lumMod val="75000"/>
            </a:schemeClr>
          </a:solidFill>
        </p:grpSpPr>
        <p:sp>
          <p:nvSpPr>
            <p:cNvPr id="105" name="椭圆 104"/>
            <p:cNvSpPr/>
            <p:nvPr/>
          </p:nvSpPr>
          <p:spPr>
            <a:xfrm>
              <a:off x="12188" y="10115"/>
              <a:ext cx="23" cy="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a:off x="12522" y="10109"/>
              <a:ext cx="34" cy="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p:nvSpPr>
          <p:spPr>
            <a:xfrm>
              <a:off x="12867" y="10104"/>
              <a:ext cx="45" cy="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p:nvSpPr>
          <p:spPr>
            <a:xfrm>
              <a:off x="13223" y="10098"/>
              <a:ext cx="56" cy="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13590" y="10092"/>
              <a:ext cx="68" cy="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p:nvPr/>
          </p:nvSpPr>
          <p:spPr>
            <a:xfrm>
              <a:off x="13969" y="10087"/>
              <a:ext cx="79" cy="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p:nvPr/>
          </p:nvSpPr>
          <p:spPr>
            <a:xfrm>
              <a:off x="14359" y="10081"/>
              <a:ext cx="90" cy="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p:nvSpPr>
          <p:spPr>
            <a:xfrm>
              <a:off x="14760" y="10075"/>
              <a:ext cx="102" cy="1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15173" y="10070"/>
              <a:ext cx="113" cy="1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p:cNvSpPr/>
            <p:nvPr/>
          </p:nvSpPr>
          <p:spPr>
            <a:xfrm>
              <a:off x="15597" y="10064"/>
              <a:ext cx="124" cy="1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16032" y="10058"/>
              <a:ext cx="136" cy="1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16479" y="10047"/>
              <a:ext cx="158" cy="1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nvSpPr>
          <p:spPr>
            <a:xfrm>
              <a:off x="16948" y="10039"/>
              <a:ext cx="175" cy="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1" name="组合 120"/>
          <p:cNvGrpSpPr/>
          <p:nvPr/>
        </p:nvGrpSpPr>
        <p:grpSpPr>
          <a:xfrm flipH="1">
            <a:off x="346710" y="671830"/>
            <a:ext cx="3133725" cy="111760"/>
            <a:chOff x="12188" y="10039"/>
            <a:chExt cx="4935" cy="176"/>
          </a:xfrm>
          <a:solidFill>
            <a:schemeClr val="bg1">
              <a:lumMod val="75000"/>
            </a:schemeClr>
          </a:solidFill>
        </p:grpSpPr>
        <p:sp>
          <p:nvSpPr>
            <p:cNvPr id="122" name="椭圆 121"/>
            <p:cNvSpPr/>
            <p:nvPr/>
          </p:nvSpPr>
          <p:spPr>
            <a:xfrm>
              <a:off x="12188" y="10115"/>
              <a:ext cx="23" cy="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p:cNvSpPr/>
            <p:nvPr/>
          </p:nvSpPr>
          <p:spPr>
            <a:xfrm>
              <a:off x="12522" y="10109"/>
              <a:ext cx="34" cy="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p:nvSpPr>
          <p:spPr>
            <a:xfrm>
              <a:off x="12867" y="10104"/>
              <a:ext cx="45" cy="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p:cNvSpPr/>
            <p:nvPr/>
          </p:nvSpPr>
          <p:spPr>
            <a:xfrm>
              <a:off x="13223" y="10098"/>
              <a:ext cx="56" cy="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13590" y="10092"/>
              <a:ext cx="68" cy="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13969" y="10087"/>
              <a:ext cx="79" cy="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a:off x="14359" y="10081"/>
              <a:ext cx="90" cy="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a:off x="14760" y="10075"/>
              <a:ext cx="102" cy="1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p:cNvSpPr/>
            <p:nvPr/>
          </p:nvSpPr>
          <p:spPr>
            <a:xfrm>
              <a:off x="15173" y="10070"/>
              <a:ext cx="113" cy="1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p:cNvSpPr/>
            <p:nvPr/>
          </p:nvSpPr>
          <p:spPr>
            <a:xfrm>
              <a:off x="15597" y="10064"/>
              <a:ext cx="124" cy="1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16032" y="10058"/>
              <a:ext cx="136" cy="1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16479" y="10047"/>
              <a:ext cx="158" cy="1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16948" y="10039"/>
              <a:ext cx="175" cy="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5" name="组合 134"/>
          <p:cNvGrpSpPr/>
          <p:nvPr/>
        </p:nvGrpSpPr>
        <p:grpSpPr>
          <a:xfrm>
            <a:off x="-3258820" y="-12631420"/>
            <a:ext cx="6750000" cy="9043200"/>
            <a:chOff x="-6871" y="-1500"/>
            <a:chExt cx="15712" cy="21060"/>
          </a:xfrm>
        </p:grpSpPr>
        <p:sp>
          <p:nvSpPr>
            <p:cNvPr id="136" name="任意多边形 135"/>
            <p:cNvSpPr/>
            <p:nvPr/>
          </p:nvSpPr>
          <p:spPr>
            <a:xfrm>
              <a:off x="-6871" y="-1500"/>
              <a:ext cx="15713" cy="21060"/>
            </a:xfrm>
            <a:custGeom>
              <a:avLst/>
              <a:gdLst>
                <a:gd name="connisteX0" fmla="*/ 3392775 w 10769301"/>
                <a:gd name="connsiteY0" fmla="*/ 417732 h 14435093"/>
                <a:gd name="connisteX1" fmla="*/ 5758150 w 10769301"/>
                <a:gd name="connsiteY1" fmla="*/ 2398297 h 14435093"/>
                <a:gd name="connisteX2" fmla="*/ 6104860 w 10769301"/>
                <a:gd name="connsiteY2" fmla="*/ 4515387 h 14435093"/>
                <a:gd name="connisteX3" fmla="*/ 7816820 w 10769301"/>
                <a:gd name="connsiteY3" fmla="*/ 5285007 h 14435093"/>
                <a:gd name="connisteX4" fmla="*/ 8240365 w 10769301"/>
                <a:gd name="connsiteY4" fmla="*/ 6824247 h 14435093"/>
                <a:gd name="connisteX5" fmla="*/ 10414605 w 10769301"/>
                <a:gd name="connsiteY5" fmla="*/ 7670702 h 14435093"/>
                <a:gd name="connisteX6" fmla="*/ 10684480 w 10769301"/>
                <a:gd name="connsiteY6" fmla="*/ 9806842 h 14435093"/>
                <a:gd name="connisteX7" fmla="*/ 9972010 w 10769301"/>
                <a:gd name="connsiteY7" fmla="*/ 12270007 h 14435093"/>
                <a:gd name="connisteX8" fmla="*/ 7066885 w 10769301"/>
                <a:gd name="connsiteY8" fmla="*/ 13674627 h 14435093"/>
                <a:gd name="connisteX9" fmla="*/ 814040 w 10769301"/>
                <a:gd name="connsiteY9" fmla="*/ 13174247 h 14435093"/>
                <a:gd name="connisteX10" fmla="*/ 410180 w 10769301"/>
                <a:gd name="connsiteY10" fmla="*/ 1725197 h 14435093"/>
                <a:gd name="connisteX11" fmla="*/ 2276445 w 10769301"/>
                <a:gd name="connsiteY11" fmla="*/ 148492 h 14435093"/>
                <a:gd name="connisteX12" fmla="*/ 3392775 w 10769301"/>
                <a:gd name="connsiteY12" fmla="*/ 417732 h 1443509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0769302" h="14435094">
                  <a:moveTo>
                    <a:pt x="3392775" y="417732"/>
                  </a:moveTo>
                  <a:cubicBezTo>
                    <a:pt x="4089370" y="867947"/>
                    <a:pt x="5215860" y="1578512"/>
                    <a:pt x="5758150" y="2398297"/>
                  </a:cubicBezTo>
                  <a:cubicBezTo>
                    <a:pt x="6300440" y="3218082"/>
                    <a:pt x="5693380" y="3938172"/>
                    <a:pt x="6104860" y="4515387"/>
                  </a:cubicBezTo>
                  <a:cubicBezTo>
                    <a:pt x="6516340" y="5092602"/>
                    <a:pt x="7389465" y="4823362"/>
                    <a:pt x="7816820" y="5285007"/>
                  </a:cubicBezTo>
                  <a:cubicBezTo>
                    <a:pt x="8244175" y="5746652"/>
                    <a:pt x="7720935" y="6347362"/>
                    <a:pt x="8240365" y="6824247"/>
                  </a:cubicBezTo>
                  <a:cubicBezTo>
                    <a:pt x="8759795" y="7301132"/>
                    <a:pt x="9925655" y="7074437"/>
                    <a:pt x="10414605" y="7670702"/>
                  </a:cubicBezTo>
                  <a:cubicBezTo>
                    <a:pt x="10903555" y="8266967"/>
                    <a:pt x="10772745" y="8886727"/>
                    <a:pt x="10684480" y="9806842"/>
                  </a:cubicBezTo>
                  <a:cubicBezTo>
                    <a:pt x="10596215" y="10726957"/>
                    <a:pt x="10695275" y="11496577"/>
                    <a:pt x="9972010" y="12270007"/>
                  </a:cubicBezTo>
                  <a:cubicBezTo>
                    <a:pt x="9248745" y="13043437"/>
                    <a:pt x="8898225" y="13493652"/>
                    <a:pt x="7066885" y="13674627"/>
                  </a:cubicBezTo>
                  <a:cubicBezTo>
                    <a:pt x="5235545" y="13855602"/>
                    <a:pt x="2145635" y="15564387"/>
                    <a:pt x="814040" y="13174247"/>
                  </a:cubicBezTo>
                  <a:cubicBezTo>
                    <a:pt x="-517555" y="10784107"/>
                    <a:pt x="117445" y="4330602"/>
                    <a:pt x="410180" y="1725197"/>
                  </a:cubicBezTo>
                  <a:cubicBezTo>
                    <a:pt x="702915" y="-880208"/>
                    <a:pt x="1680180" y="410112"/>
                    <a:pt x="2276445" y="148492"/>
                  </a:cubicBezTo>
                  <a:cubicBezTo>
                    <a:pt x="2872710" y="-113128"/>
                    <a:pt x="2696180" y="-32483"/>
                    <a:pt x="3392775" y="417732"/>
                  </a:cubicBezTo>
                  <a:close/>
                </a:path>
              </a:pathLst>
            </a:custGeom>
            <a:gradFill>
              <a:gsLst>
                <a:gs pos="54000">
                  <a:schemeClr val="bg1">
                    <a:alpha val="22000"/>
                  </a:schemeClr>
                </a:gs>
                <a:gs pos="12000">
                  <a:srgbClr val="645FE8">
                    <a:alpha val="2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任意多边形 136"/>
            <p:cNvSpPr/>
            <p:nvPr/>
          </p:nvSpPr>
          <p:spPr>
            <a:xfrm>
              <a:off x="-5080" y="1050"/>
              <a:ext cx="13148" cy="15441"/>
            </a:xfrm>
            <a:custGeom>
              <a:avLst/>
              <a:gdLst>
                <a:gd name="connisteX0" fmla="*/ 4465151 w 12178128"/>
                <a:gd name="connsiteY0" fmla="*/ 499102 h 14301229"/>
                <a:gd name="connisteX1" fmla="*/ 5810716 w 12178128"/>
                <a:gd name="connsiteY1" fmla="*/ 4519287 h 14301229"/>
                <a:gd name="connisteX2" fmla="*/ 8447236 w 12178128"/>
                <a:gd name="connsiteY2" fmla="*/ 5038717 h 14301229"/>
                <a:gd name="connisteX3" fmla="*/ 8889831 w 12178128"/>
                <a:gd name="connsiteY3" fmla="*/ 7597767 h 14301229"/>
                <a:gd name="connisteX4" fmla="*/ 11429831 w 12178128"/>
                <a:gd name="connsiteY4" fmla="*/ 8656312 h 14301229"/>
                <a:gd name="connisteX5" fmla="*/ 11853376 w 12178128"/>
                <a:gd name="connsiteY5" fmla="*/ 11542387 h 14301229"/>
                <a:gd name="connisteX6" fmla="*/ 8023691 w 12178128"/>
                <a:gd name="connsiteY6" fmla="*/ 13659477 h 14301229"/>
                <a:gd name="connisteX7" fmla="*/ 866606 w 12178128"/>
                <a:gd name="connsiteY7" fmla="*/ 13486122 h 14301229"/>
                <a:gd name="connisteX8" fmla="*/ 404961 w 12178128"/>
                <a:gd name="connsiteY8" fmla="*/ 6231882 h 14301229"/>
                <a:gd name="connisteX9" fmla="*/ 1579076 w 12178128"/>
                <a:gd name="connsiteY9" fmla="*/ 556252 h 14301229"/>
                <a:gd name="connisteX10" fmla="*/ 4427051 w 12178128"/>
                <a:gd name="connsiteY10" fmla="*/ 479417 h 1430122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12178128" h="14301230">
                  <a:moveTo>
                    <a:pt x="4465152" y="499102"/>
                  </a:moveTo>
                  <a:cubicBezTo>
                    <a:pt x="4681687" y="1292852"/>
                    <a:pt x="5014427" y="3611237"/>
                    <a:pt x="5810717" y="4519287"/>
                  </a:cubicBezTo>
                  <a:cubicBezTo>
                    <a:pt x="6607007" y="5427337"/>
                    <a:pt x="7831287" y="4422767"/>
                    <a:pt x="8447237" y="5038717"/>
                  </a:cubicBezTo>
                  <a:cubicBezTo>
                    <a:pt x="9063187" y="5654667"/>
                    <a:pt x="8293567" y="6874502"/>
                    <a:pt x="8889832" y="7597767"/>
                  </a:cubicBezTo>
                  <a:cubicBezTo>
                    <a:pt x="9486097" y="8321032"/>
                    <a:pt x="10837377" y="7867642"/>
                    <a:pt x="11429832" y="8656312"/>
                  </a:cubicBezTo>
                  <a:cubicBezTo>
                    <a:pt x="12022287" y="9444982"/>
                    <a:pt x="12534732" y="10541627"/>
                    <a:pt x="11853377" y="11542387"/>
                  </a:cubicBezTo>
                  <a:cubicBezTo>
                    <a:pt x="11172022" y="12543147"/>
                    <a:pt x="10220792" y="13270857"/>
                    <a:pt x="8023692" y="13659477"/>
                  </a:cubicBezTo>
                  <a:cubicBezTo>
                    <a:pt x="5826592" y="14048097"/>
                    <a:pt x="2390607" y="14971387"/>
                    <a:pt x="866607" y="13486122"/>
                  </a:cubicBezTo>
                  <a:cubicBezTo>
                    <a:pt x="-657393" y="12000857"/>
                    <a:pt x="262722" y="8817602"/>
                    <a:pt x="404962" y="6231882"/>
                  </a:cubicBezTo>
                  <a:cubicBezTo>
                    <a:pt x="547202" y="3646162"/>
                    <a:pt x="774532" y="1706872"/>
                    <a:pt x="1579077" y="556252"/>
                  </a:cubicBezTo>
                  <a:cubicBezTo>
                    <a:pt x="2383622" y="-594368"/>
                    <a:pt x="3880952" y="380992"/>
                    <a:pt x="4427052" y="479417"/>
                  </a:cubicBezTo>
                </a:path>
              </a:pathLst>
            </a:custGeom>
            <a:gradFill>
              <a:gsLst>
                <a:gs pos="58000">
                  <a:schemeClr val="bg1"/>
                </a:gs>
                <a:gs pos="0">
                  <a:srgbClr val="645FE8"/>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任意多边形 137"/>
            <p:cNvSpPr/>
            <p:nvPr/>
          </p:nvSpPr>
          <p:spPr>
            <a:xfrm rot="21240000">
              <a:off x="-3873" y="3071"/>
              <a:ext cx="11379" cy="15458"/>
            </a:xfrm>
            <a:custGeom>
              <a:avLst/>
              <a:gdLst>
                <a:gd name="connisteX0" fmla="*/ 2509283 w 7441385"/>
                <a:gd name="connsiteY0" fmla="*/ 174459 h 10109325"/>
                <a:gd name="connisteX1" fmla="*/ 3412888 w 7441385"/>
                <a:gd name="connsiteY1" fmla="*/ 2926549 h 10109325"/>
                <a:gd name="connisteX2" fmla="*/ 4798458 w 7441385"/>
                <a:gd name="connsiteY2" fmla="*/ 3291674 h 10109325"/>
                <a:gd name="connisteX3" fmla="*/ 5067698 w 7441385"/>
                <a:gd name="connsiteY3" fmla="*/ 4080979 h 10109325"/>
                <a:gd name="connisteX4" fmla="*/ 6203078 w 7441385"/>
                <a:gd name="connsiteY4" fmla="*/ 4427054 h 10109325"/>
                <a:gd name="connisteX5" fmla="*/ 6164343 w 7441385"/>
                <a:gd name="connsiteY5" fmla="*/ 5312244 h 10109325"/>
                <a:gd name="connisteX6" fmla="*/ 6972698 w 7441385"/>
                <a:gd name="connsiteY6" fmla="*/ 6293954 h 10109325"/>
                <a:gd name="connisteX7" fmla="*/ 6818393 w 7441385"/>
                <a:gd name="connsiteY7" fmla="*/ 8102434 h 10109325"/>
                <a:gd name="connisteX8" fmla="*/ 835423 w 7441385"/>
                <a:gd name="connsiteY8" fmla="*/ 9891864 h 10109325"/>
                <a:gd name="connisteX9" fmla="*/ 200423 w 7441385"/>
                <a:gd name="connsiteY9" fmla="*/ 3792054 h 10109325"/>
                <a:gd name="connisteX10" fmla="*/ 1124348 w 7441385"/>
                <a:gd name="connsiteY10" fmla="*/ 366864 h 10109325"/>
                <a:gd name="connisteX11" fmla="*/ 2548018 w 7441385"/>
                <a:gd name="connsiteY11" fmla="*/ 232244 h 101093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441386" h="10109325">
                  <a:moveTo>
                    <a:pt x="2509283" y="174459"/>
                  </a:moveTo>
                  <a:cubicBezTo>
                    <a:pt x="2662318" y="717384"/>
                    <a:pt x="2955053" y="2302979"/>
                    <a:pt x="3412888" y="2926549"/>
                  </a:cubicBezTo>
                  <a:cubicBezTo>
                    <a:pt x="3870723" y="3550119"/>
                    <a:pt x="4467623" y="3060534"/>
                    <a:pt x="4798458" y="3291674"/>
                  </a:cubicBezTo>
                  <a:cubicBezTo>
                    <a:pt x="5129293" y="3522814"/>
                    <a:pt x="4787028" y="3853649"/>
                    <a:pt x="5067698" y="4080979"/>
                  </a:cubicBezTo>
                  <a:cubicBezTo>
                    <a:pt x="5348368" y="4308309"/>
                    <a:pt x="5984003" y="4180674"/>
                    <a:pt x="6203078" y="4427054"/>
                  </a:cubicBezTo>
                  <a:cubicBezTo>
                    <a:pt x="6422153" y="4673434"/>
                    <a:pt x="6010673" y="4938864"/>
                    <a:pt x="6164343" y="5312244"/>
                  </a:cubicBezTo>
                  <a:cubicBezTo>
                    <a:pt x="6318013" y="5685624"/>
                    <a:pt x="6841888" y="5735789"/>
                    <a:pt x="6972698" y="6293954"/>
                  </a:cubicBezTo>
                  <a:cubicBezTo>
                    <a:pt x="7103508" y="6852119"/>
                    <a:pt x="8045848" y="7382979"/>
                    <a:pt x="6818393" y="8102434"/>
                  </a:cubicBezTo>
                  <a:cubicBezTo>
                    <a:pt x="5590938" y="8821889"/>
                    <a:pt x="2158763" y="10754194"/>
                    <a:pt x="835423" y="9891864"/>
                  </a:cubicBezTo>
                  <a:cubicBezTo>
                    <a:pt x="-487917" y="9029534"/>
                    <a:pt x="142638" y="5697054"/>
                    <a:pt x="200423" y="3792054"/>
                  </a:cubicBezTo>
                  <a:cubicBezTo>
                    <a:pt x="258208" y="1887054"/>
                    <a:pt x="655083" y="1078699"/>
                    <a:pt x="1124348" y="366864"/>
                  </a:cubicBezTo>
                  <a:cubicBezTo>
                    <a:pt x="1593613" y="-344971"/>
                    <a:pt x="2281953" y="190969"/>
                    <a:pt x="2548018" y="232244"/>
                  </a:cubicBezTo>
                </a:path>
              </a:pathLst>
            </a:custGeom>
            <a:solidFill>
              <a:srgbClr val="645F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任意多边形 138"/>
            <p:cNvSpPr/>
            <p:nvPr/>
          </p:nvSpPr>
          <p:spPr>
            <a:xfrm>
              <a:off x="-3232" y="7221"/>
              <a:ext cx="6465" cy="5397"/>
            </a:xfrm>
            <a:custGeom>
              <a:avLst/>
              <a:gdLst>
                <a:gd name="connisteX0" fmla="*/ 3422507 w 9580291"/>
                <a:gd name="connsiteY0" fmla="*/ 155854 h 7995795"/>
                <a:gd name="connisteX1" fmla="*/ 5210667 w 9580291"/>
                <a:gd name="connsiteY1" fmla="*/ 117754 h 7995795"/>
                <a:gd name="connisteX2" fmla="*/ 5479907 w 9580291"/>
                <a:gd name="connsiteY2" fmla="*/ 1502689 h 7995795"/>
                <a:gd name="connisteX3" fmla="*/ 7481427 w 9580291"/>
                <a:gd name="connsiteY3" fmla="*/ 1752879 h 7995795"/>
                <a:gd name="connisteX4" fmla="*/ 7327757 w 9580291"/>
                <a:gd name="connsiteY4" fmla="*/ 3600094 h 7995795"/>
                <a:gd name="connisteX5" fmla="*/ 9367377 w 9580291"/>
                <a:gd name="connsiteY5" fmla="*/ 3792499 h 7995795"/>
                <a:gd name="connisteX6" fmla="*/ 9309592 w 9580291"/>
                <a:gd name="connsiteY6" fmla="*/ 5813069 h 7995795"/>
                <a:gd name="connisteX7" fmla="*/ 8289782 w 9580291"/>
                <a:gd name="connsiteY7" fmla="*/ 7160539 h 7995795"/>
                <a:gd name="connisteX8" fmla="*/ 651367 w 9580291"/>
                <a:gd name="connsiteY8" fmla="*/ 7467879 h 7995795"/>
                <a:gd name="connisteX9" fmla="*/ 1093962 w 9580291"/>
                <a:gd name="connsiteY9" fmla="*/ 1156614 h 7995795"/>
                <a:gd name="connisteX10" fmla="*/ 3499342 w 9580291"/>
                <a:gd name="connsiteY10" fmla="*/ 98069 h 799579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9580291" h="7995795">
                  <a:moveTo>
                    <a:pt x="3422507" y="155855"/>
                  </a:moveTo>
                  <a:cubicBezTo>
                    <a:pt x="3774932" y="120295"/>
                    <a:pt x="4799187" y="-151485"/>
                    <a:pt x="5210667" y="117755"/>
                  </a:cubicBezTo>
                  <a:cubicBezTo>
                    <a:pt x="5622147" y="386995"/>
                    <a:pt x="5025882" y="1175665"/>
                    <a:pt x="5479907" y="1502690"/>
                  </a:cubicBezTo>
                  <a:cubicBezTo>
                    <a:pt x="5933932" y="1829715"/>
                    <a:pt x="7111857" y="1333145"/>
                    <a:pt x="7481427" y="1752880"/>
                  </a:cubicBezTo>
                  <a:cubicBezTo>
                    <a:pt x="7850997" y="2172615"/>
                    <a:pt x="6950567" y="3192425"/>
                    <a:pt x="7327757" y="3600095"/>
                  </a:cubicBezTo>
                  <a:cubicBezTo>
                    <a:pt x="7704947" y="4007765"/>
                    <a:pt x="8971137" y="3349905"/>
                    <a:pt x="9367377" y="3792500"/>
                  </a:cubicBezTo>
                  <a:cubicBezTo>
                    <a:pt x="9763617" y="4235095"/>
                    <a:pt x="9524857" y="5139335"/>
                    <a:pt x="9309592" y="5813070"/>
                  </a:cubicBezTo>
                  <a:cubicBezTo>
                    <a:pt x="9094327" y="6486805"/>
                    <a:pt x="10021427" y="6829705"/>
                    <a:pt x="8289782" y="7160540"/>
                  </a:cubicBezTo>
                  <a:cubicBezTo>
                    <a:pt x="6558137" y="7491375"/>
                    <a:pt x="2090277" y="8668665"/>
                    <a:pt x="651367" y="7467880"/>
                  </a:cubicBezTo>
                  <a:cubicBezTo>
                    <a:pt x="-787543" y="6267095"/>
                    <a:pt x="524367" y="2630450"/>
                    <a:pt x="1093962" y="1156615"/>
                  </a:cubicBezTo>
                  <a:cubicBezTo>
                    <a:pt x="1663557" y="-317220"/>
                    <a:pt x="3026902" y="183795"/>
                    <a:pt x="3499342" y="98070"/>
                  </a:cubicBezTo>
                </a:path>
              </a:pathLst>
            </a:custGeom>
            <a:solidFill>
              <a:srgbClr val="434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2901" y="4012"/>
              <a:ext cx="332" cy="332"/>
            </a:xfrm>
            <a:prstGeom prst="ellipse">
              <a:avLst/>
            </a:prstGeom>
            <a:solidFill>
              <a:srgbClr val="736EE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a:off x="517" y="2608"/>
              <a:ext cx="332" cy="332"/>
            </a:xfrm>
            <a:prstGeom prst="ellipse">
              <a:avLst/>
            </a:prstGeom>
            <a:solidFill>
              <a:srgbClr val="736EE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a:off x="1188" y="4012"/>
              <a:ext cx="164" cy="164"/>
            </a:xfrm>
            <a:prstGeom prst="ellipse">
              <a:avLst/>
            </a:prstGeom>
            <a:solidFill>
              <a:srgbClr val="736EE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椭圆 142"/>
            <p:cNvSpPr/>
            <p:nvPr/>
          </p:nvSpPr>
          <p:spPr>
            <a:xfrm>
              <a:off x="3550" y="5404"/>
              <a:ext cx="219" cy="219"/>
            </a:xfrm>
            <a:prstGeom prst="ellipse">
              <a:avLst/>
            </a:prstGeom>
            <a:solidFill>
              <a:srgbClr val="8E8AE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a:off x="5201" y="8526"/>
              <a:ext cx="506" cy="506"/>
            </a:xfrm>
            <a:prstGeom prst="ellipse">
              <a:avLst/>
            </a:prstGeom>
            <a:solidFill>
              <a:srgbClr val="B3B1F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a:off x="7576" y="9754"/>
              <a:ext cx="332" cy="332"/>
            </a:xfrm>
            <a:prstGeom prst="ellipse">
              <a:avLst/>
            </a:prstGeom>
            <a:solidFill>
              <a:srgbClr val="9592E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0" y="7664"/>
              <a:ext cx="506" cy="50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1775" y="9554"/>
              <a:ext cx="332" cy="332"/>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p:cNvSpPr/>
            <p:nvPr/>
          </p:nvSpPr>
          <p:spPr>
            <a:xfrm>
              <a:off x="1563" y="6957"/>
              <a:ext cx="419" cy="419"/>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p:cNvSpPr/>
            <p:nvPr/>
          </p:nvSpPr>
          <p:spPr>
            <a:xfrm>
              <a:off x="7357" y="8661"/>
              <a:ext cx="219" cy="219"/>
            </a:xfrm>
            <a:prstGeom prst="ellipse">
              <a:avLst/>
            </a:prstGeom>
            <a:solidFill>
              <a:srgbClr val="8E8AE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0" name="组合 149"/>
          <p:cNvGrpSpPr/>
          <p:nvPr/>
        </p:nvGrpSpPr>
        <p:grpSpPr>
          <a:xfrm flipH="1" flipV="1">
            <a:off x="7752921" y="-17668875"/>
            <a:ext cx="6748574" cy="9044940"/>
            <a:chOff x="-6871" y="-1500"/>
            <a:chExt cx="15713" cy="21060"/>
          </a:xfrm>
        </p:grpSpPr>
        <p:sp>
          <p:nvSpPr>
            <p:cNvPr id="151" name="任意多边形 150"/>
            <p:cNvSpPr/>
            <p:nvPr/>
          </p:nvSpPr>
          <p:spPr>
            <a:xfrm>
              <a:off x="-6871" y="-1500"/>
              <a:ext cx="15713" cy="21060"/>
            </a:xfrm>
            <a:custGeom>
              <a:avLst/>
              <a:gdLst>
                <a:gd name="connisteX0" fmla="*/ 3392775 w 10769301"/>
                <a:gd name="connsiteY0" fmla="*/ 417732 h 14435093"/>
                <a:gd name="connisteX1" fmla="*/ 5758150 w 10769301"/>
                <a:gd name="connsiteY1" fmla="*/ 2398297 h 14435093"/>
                <a:gd name="connisteX2" fmla="*/ 6104860 w 10769301"/>
                <a:gd name="connsiteY2" fmla="*/ 4515387 h 14435093"/>
                <a:gd name="connisteX3" fmla="*/ 7816820 w 10769301"/>
                <a:gd name="connsiteY3" fmla="*/ 5285007 h 14435093"/>
                <a:gd name="connisteX4" fmla="*/ 8240365 w 10769301"/>
                <a:gd name="connsiteY4" fmla="*/ 6824247 h 14435093"/>
                <a:gd name="connisteX5" fmla="*/ 10414605 w 10769301"/>
                <a:gd name="connsiteY5" fmla="*/ 7670702 h 14435093"/>
                <a:gd name="connisteX6" fmla="*/ 10684480 w 10769301"/>
                <a:gd name="connsiteY6" fmla="*/ 9806842 h 14435093"/>
                <a:gd name="connisteX7" fmla="*/ 9972010 w 10769301"/>
                <a:gd name="connsiteY7" fmla="*/ 12270007 h 14435093"/>
                <a:gd name="connisteX8" fmla="*/ 7066885 w 10769301"/>
                <a:gd name="connsiteY8" fmla="*/ 13674627 h 14435093"/>
                <a:gd name="connisteX9" fmla="*/ 814040 w 10769301"/>
                <a:gd name="connsiteY9" fmla="*/ 13174247 h 14435093"/>
                <a:gd name="connisteX10" fmla="*/ 410180 w 10769301"/>
                <a:gd name="connsiteY10" fmla="*/ 1725197 h 14435093"/>
                <a:gd name="connisteX11" fmla="*/ 2276445 w 10769301"/>
                <a:gd name="connsiteY11" fmla="*/ 148492 h 14435093"/>
                <a:gd name="connisteX12" fmla="*/ 3392775 w 10769301"/>
                <a:gd name="connsiteY12" fmla="*/ 417732 h 1443509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0769302" h="14435094">
                  <a:moveTo>
                    <a:pt x="3392775" y="417732"/>
                  </a:moveTo>
                  <a:cubicBezTo>
                    <a:pt x="4089370" y="867947"/>
                    <a:pt x="5215860" y="1578512"/>
                    <a:pt x="5758150" y="2398297"/>
                  </a:cubicBezTo>
                  <a:cubicBezTo>
                    <a:pt x="6300440" y="3218082"/>
                    <a:pt x="5693380" y="3938172"/>
                    <a:pt x="6104860" y="4515387"/>
                  </a:cubicBezTo>
                  <a:cubicBezTo>
                    <a:pt x="6516340" y="5092602"/>
                    <a:pt x="7389465" y="4823362"/>
                    <a:pt x="7816820" y="5285007"/>
                  </a:cubicBezTo>
                  <a:cubicBezTo>
                    <a:pt x="8244175" y="5746652"/>
                    <a:pt x="7720935" y="6347362"/>
                    <a:pt x="8240365" y="6824247"/>
                  </a:cubicBezTo>
                  <a:cubicBezTo>
                    <a:pt x="8759795" y="7301132"/>
                    <a:pt x="9925655" y="7074437"/>
                    <a:pt x="10414605" y="7670702"/>
                  </a:cubicBezTo>
                  <a:cubicBezTo>
                    <a:pt x="10903555" y="8266967"/>
                    <a:pt x="10772745" y="8886727"/>
                    <a:pt x="10684480" y="9806842"/>
                  </a:cubicBezTo>
                  <a:cubicBezTo>
                    <a:pt x="10596215" y="10726957"/>
                    <a:pt x="10695275" y="11496577"/>
                    <a:pt x="9972010" y="12270007"/>
                  </a:cubicBezTo>
                  <a:cubicBezTo>
                    <a:pt x="9248745" y="13043437"/>
                    <a:pt x="8898225" y="13493652"/>
                    <a:pt x="7066885" y="13674627"/>
                  </a:cubicBezTo>
                  <a:cubicBezTo>
                    <a:pt x="5235545" y="13855602"/>
                    <a:pt x="2145635" y="15564387"/>
                    <a:pt x="814040" y="13174247"/>
                  </a:cubicBezTo>
                  <a:cubicBezTo>
                    <a:pt x="-517555" y="10784107"/>
                    <a:pt x="117445" y="4330602"/>
                    <a:pt x="410180" y="1725197"/>
                  </a:cubicBezTo>
                  <a:cubicBezTo>
                    <a:pt x="702915" y="-880208"/>
                    <a:pt x="1680180" y="410112"/>
                    <a:pt x="2276445" y="148492"/>
                  </a:cubicBezTo>
                  <a:cubicBezTo>
                    <a:pt x="2872710" y="-113128"/>
                    <a:pt x="2696180" y="-32483"/>
                    <a:pt x="3392775" y="417732"/>
                  </a:cubicBezTo>
                  <a:close/>
                </a:path>
              </a:pathLst>
            </a:custGeom>
            <a:gradFill>
              <a:gsLst>
                <a:gs pos="54000">
                  <a:schemeClr val="bg1">
                    <a:alpha val="22000"/>
                  </a:schemeClr>
                </a:gs>
                <a:gs pos="12000">
                  <a:srgbClr val="645FE8">
                    <a:alpha val="2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151"/>
            <p:cNvSpPr/>
            <p:nvPr/>
          </p:nvSpPr>
          <p:spPr>
            <a:xfrm>
              <a:off x="-5080" y="1050"/>
              <a:ext cx="13148" cy="15441"/>
            </a:xfrm>
            <a:custGeom>
              <a:avLst/>
              <a:gdLst>
                <a:gd name="connisteX0" fmla="*/ 4465151 w 12178128"/>
                <a:gd name="connsiteY0" fmla="*/ 499102 h 14301229"/>
                <a:gd name="connisteX1" fmla="*/ 5810716 w 12178128"/>
                <a:gd name="connsiteY1" fmla="*/ 4519287 h 14301229"/>
                <a:gd name="connisteX2" fmla="*/ 8447236 w 12178128"/>
                <a:gd name="connsiteY2" fmla="*/ 5038717 h 14301229"/>
                <a:gd name="connisteX3" fmla="*/ 8889831 w 12178128"/>
                <a:gd name="connsiteY3" fmla="*/ 7597767 h 14301229"/>
                <a:gd name="connisteX4" fmla="*/ 11429831 w 12178128"/>
                <a:gd name="connsiteY4" fmla="*/ 8656312 h 14301229"/>
                <a:gd name="connisteX5" fmla="*/ 11853376 w 12178128"/>
                <a:gd name="connsiteY5" fmla="*/ 11542387 h 14301229"/>
                <a:gd name="connisteX6" fmla="*/ 8023691 w 12178128"/>
                <a:gd name="connsiteY6" fmla="*/ 13659477 h 14301229"/>
                <a:gd name="connisteX7" fmla="*/ 866606 w 12178128"/>
                <a:gd name="connsiteY7" fmla="*/ 13486122 h 14301229"/>
                <a:gd name="connisteX8" fmla="*/ 404961 w 12178128"/>
                <a:gd name="connsiteY8" fmla="*/ 6231882 h 14301229"/>
                <a:gd name="connisteX9" fmla="*/ 1579076 w 12178128"/>
                <a:gd name="connsiteY9" fmla="*/ 556252 h 14301229"/>
                <a:gd name="connisteX10" fmla="*/ 4427051 w 12178128"/>
                <a:gd name="connsiteY10" fmla="*/ 479417 h 1430122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12178128" h="14301230">
                  <a:moveTo>
                    <a:pt x="4465152" y="499102"/>
                  </a:moveTo>
                  <a:cubicBezTo>
                    <a:pt x="4681687" y="1292852"/>
                    <a:pt x="5014427" y="3611237"/>
                    <a:pt x="5810717" y="4519287"/>
                  </a:cubicBezTo>
                  <a:cubicBezTo>
                    <a:pt x="6607007" y="5427337"/>
                    <a:pt x="7831287" y="4422767"/>
                    <a:pt x="8447237" y="5038717"/>
                  </a:cubicBezTo>
                  <a:cubicBezTo>
                    <a:pt x="9063187" y="5654667"/>
                    <a:pt x="8293567" y="6874502"/>
                    <a:pt x="8889832" y="7597767"/>
                  </a:cubicBezTo>
                  <a:cubicBezTo>
                    <a:pt x="9486097" y="8321032"/>
                    <a:pt x="10837377" y="7867642"/>
                    <a:pt x="11429832" y="8656312"/>
                  </a:cubicBezTo>
                  <a:cubicBezTo>
                    <a:pt x="12022287" y="9444982"/>
                    <a:pt x="12534732" y="10541627"/>
                    <a:pt x="11853377" y="11542387"/>
                  </a:cubicBezTo>
                  <a:cubicBezTo>
                    <a:pt x="11172022" y="12543147"/>
                    <a:pt x="10220792" y="13270857"/>
                    <a:pt x="8023692" y="13659477"/>
                  </a:cubicBezTo>
                  <a:cubicBezTo>
                    <a:pt x="5826592" y="14048097"/>
                    <a:pt x="2390607" y="14971387"/>
                    <a:pt x="866607" y="13486122"/>
                  </a:cubicBezTo>
                  <a:cubicBezTo>
                    <a:pt x="-657393" y="12000857"/>
                    <a:pt x="262722" y="8817602"/>
                    <a:pt x="404962" y="6231882"/>
                  </a:cubicBezTo>
                  <a:cubicBezTo>
                    <a:pt x="547202" y="3646162"/>
                    <a:pt x="774532" y="1706872"/>
                    <a:pt x="1579077" y="556252"/>
                  </a:cubicBezTo>
                  <a:cubicBezTo>
                    <a:pt x="2383622" y="-594368"/>
                    <a:pt x="3880952" y="380992"/>
                    <a:pt x="4427052" y="479417"/>
                  </a:cubicBezTo>
                </a:path>
              </a:pathLst>
            </a:custGeom>
            <a:gradFill>
              <a:gsLst>
                <a:gs pos="58000">
                  <a:schemeClr val="bg1"/>
                </a:gs>
                <a:gs pos="0">
                  <a:srgbClr val="645FE8"/>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任意多边形 152"/>
            <p:cNvSpPr/>
            <p:nvPr/>
          </p:nvSpPr>
          <p:spPr>
            <a:xfrm rot="21240000">
              <a:off x="-3873" y="3071"/>
              <a:ext cx="11379" cy="15458"/>
            </a:xfrm>
            <a:custGeom>
              <a:avLst/>
              <a:gdLst>
                <a:gd name="connisteX0" fmla="*/ 2509283 w 7441385"/>
                <a:gd name="connsiteY0" fmla="*/ 174459 h 10109325"/>
                <a:gd name="connisteX1" fmla="*/ 3412888 w 7441385"/>
                <a:gd name="connsiteY1" fmla="*/ 2926549 h 10109325"/>
                <a:gd name="connisteX2" fmla="*/ 4798458 w 7441385"/>
                <a:gd name="connsiteY2" fmla="*/ 3291674 h 10109325"/>
                <a:gd name="connisteX3" fmla="*/ 5067698 w 7441385"/>
                <a:gd name="connsiteY3" fmla="*/ 4080979 h 10109325"/>
                <a:gd name="connisteX4" fmla="*/ 6203078 w 7441385"/>
                <a:gd name="connsiteY4" fmla="*/ 4427054 h 10109325"/>
                <a:gd name="connisteX5" fmla="*/ 6164343 w 7441385"/>
                <a:gd name="connsiteY5" fmla="*/ 5312244 h 10109325"/>
                <a:gd name="connisteX6" fmla="*/ 6972698 w 7441385"/>
                <a:gd name="connsiteY6" fmla="*/ 6293954 h 10109325"/>
                <a:gd name="connisteX7" fmla="*/ 6818393 w 7441385"/>
                <a:gd name="connsiteY7" fmla="*/ 8102434 h 10109325"/>
                <a:gd name="connisteX8" fmla="*/ 835423 w 7441385"/>
                <a:gd name="connsiteY8" fmla="*/ 9891864 h 10109325"/>
                <a:gd name="connisteX9" fmla="*/ 200423 w 7441385"/>
                <a:gd name="connsiteY9" fmla="*/ 3792054 h 10109325"/>
                <a:gd name="connisteX10" fmla="*/ 1124348 w 7441385"/>
                <a:gd name="connsiteY10" fmla="*/ 366864 h 10109325"/>
                <a:gd name="connisteX11" fmla="*/ 2548018 w 7441385"/>
                <a:gd name="connsiteY11" fmla="*/ 232244 h 101093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441386" h="10109325">
                  <a:moveTo>
                    <a:pt x="2509283" y="174459"/>
                  </a:moveTo>
                  <a:cubicBezTo>
                    <a:pt x="2662318" y="717384"/>
                    <a:pt x="2955053" y="2302979"/>
                    <a:pt x="3412888" y="2926549"/>
                  </a:cubicBezTo>
                  <a:cubicBezTo>
                    <a:pt x="3870723" y="3550119"/>
                    <a:pt x="4467623" y="3060534"/>
                    <a:pt x="4798458" y="3291674"/>
                  </a:cubicBezTo>
                  <a:cubicBezTo>
                    <a:pt x="5129293" y="3522814"/>
                    <a:pt x="4787028" y="3853649"/>
                    <a:pt x="5067698" y="4080979"/>
                  </a:cubicBezTo>
                  <a:cubicBezTo>
                    <a:pt x="5348368" y="4308309"/>
                    <a:pt x="5984003" y="4180674"/>
                    <a:pt x="6203078" y="4427054"/>
                  </a:cubicBezTo>
                  <a:cubicBezTo>
                    <a:pt x="6422153" y="4673434"/>
                    <a:pt x="6010673" y="4938864"/>
                    <a:pt x="6164343" y="5312244"/>
                  </a:cubicBezTo>
                  <a:cubicBezTo>
                    <a:pt x="6318013" y="5685624"/>
                    <a:pt x="6841888" y="5735789"/>
                    <a:pt x="6972698" y="6293954"/>
                  </a:cubicBezTo>
                  <a:cubicBezTo>
                    <a:pt x="7103508" y="6852119"/>
                    <a:pt x="8045848" y="7382979"/>
                    <a:pt x="6818393" y="8102434"/>
                  </a:cubicBezTo>
                  <a:cubicBezTo>
                    <a:pt x="5590938" y="8821889"/>
                    <a:pt x="2158763" y="10754194"/>
                    <a:pt x="835423" y="9891864"/>
                  </a:cubicBezTo>
                  <a:cubicBezTo>
                    <a:pt x="-487917" y="9029534"/>
                    <a:pt x="142638" y="5697054"/>
                    <a:pt x="200423" y="3792054"/>
                  </a:cubicBezTo>
                  <a:cubicBezTo>
                    <a:pt x="258208" y="1887054"/>
                    <a:pt x="655083" y="1078699"/>
                    <a:pt x="1124348" y="366864"/>
                  </a:cubicBezTo>
                  <a:cubicBezTo>
                    <a:pt x="1593613" y="-344971"/>
                    <a:pt x="2281953" y="190969"/>
                    <a:pt x="2548018" y="232244"/>
                  </a:cubicBezTo>
                </a:path>
              </a:pathLst>
            </a:custGeom>
            <a:solidFill>
              <a:srgbClr val="645F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153"/>
            <p:cNvSpPr/>
            <p:nvPr/>
          </p:nvSpPr>
          <p:spPr>
            <a:xfrm>
              <a:off x="-3232" y="7221"/>
              <a:ext cx="6465" cy="5397"/>
            </a:xfrm>
            <a:custGeom>
              <a:avLst/>
              <a:gdLst>
                <a:gd name="connisteX0" fmla="*/ 3422507 w 9580291"/>
                <a:gd name="connsiteY0" fmla="*/ 155854 h 7995795"/>
                <a:gd name="connisteX1" fmla="*/ 5210667 w 9580291"/>
                <a:gd name="connsiteY1" fmla="*/ 117754 h 7995795"/>
                <a:gd name="connisteX2" fmla="*/ 5479907 w 9580291"/>
                <a:gd name="connsiteY2" fmla="*/ 1502689 h 7995795"/>
                <a:gd name="connisteX3" fmla="*/ 7481427 w 9580291"/>
                <a:gd name="connsiteY3" fmla="*/ 1752879 h 7995795"/>
                <a:gd name="connisteX4" fmla="*/ 7327757 w 9580291"/>
                <a:gd name="connsiteY4" fmla="*/ 3600094 h 7995795"/>
                <a:gd name="connisteX5" fmla="*/ 9367377 w 9580291"/>
                <a:gd name="connsiteY5" fmla="*/ 3792499 h 7995795"/>
                <a:gd name="connisteX6" fmla="*/ 9309592 w 9580291"/>
                <a:gd name="connsiteY6" fmla="*/ 5813069 h 7995795"/>
                <a:gd name="connisteX7" fmla="*/ 8289782 w 9580291"/>
                <a:gd name="connsiteY7" fmla="*/ 7160539 h 7995795"/>
                <a:gd name="connisteX8" fmla="*/ 651367 w 9580291"/>
                <a:gd name="connsiteY8" fmla="*/ 7467879 h 7995795"/>
                <a:gd name="connisteX9" fmla="*/ 1093962 w 9580291"/>
                <a:gd name="connsiteY9" fmla="*/ 1156614 h 7995795"/>
                <a:gd name="connisteX10" fmla="*/ 3499342 w 9580291"/>
                <a:gd name="connsiteY10" fmla="*/ 98069 h 799579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9580291" h="7995795">
                  <a:moveTo>
                    <a:pt x="3422507" y="155855"/>
                  </a:moveTo>
                  <a:cubicBezTo>
                    <a:pt x="3774932" y="120295"/>
                    <a:pt x="4799187" y="-151485"/>
                    <a:pt x="5210667" y="117755"/>
                  </a:cubicBezTo>
                  <a:cubicBezTo>
                    <a:pt x="5622147" y="386995"/>
                    <a:pt x="5025882" y="1175665"/>
                    <a:pt x="5479907" y="1502690"/>
                  </a:cubicBezTo>
                  <a:cubicBezTo>
                    <a:pt x="5933932" y="1829715"/>
                    <a:pt x="7111857" y="1333145"/>
                    <a:pt x="7481427" y="1752880"/>
                  </a:cubicBezTo>
                  <a:cubicBezTo>
                    <a:pt x="7850997" y="2172615"/>
                    <a:pt x="6950567" y="3192425"/>
                    <a:pt x="7327757" y="3600095"/>
                  </a:cubicBezTo>
                  <a:cubicBezTo>
                    <a:pt x="7704947" y="4007765"/>
                    <a:pt x="8971137" y="3349905"/>
                    <a:pt x="9367377" y="3792500"/>
                  </a:cubicBezTo>
                  <a:cubicBezTo>
                    <a:pt x="9763617" y="4235095"/>
                    <a:pt x="9524857" y="5139335"/>
                    <a:pt x="9309592" y="5813070"/>
                  </a:cubicBezTo>
                  <a:cubicBezTo>
                    <a:pt x="9094327" y="6486805"/>
                    <a:pt x="10021427" y="6829705"/>
                    <a:pt x="8289782" y="7160540"/>
                  </a:cubicBezTo>
                  <a:cubicBezTo>
                    <a:pt x="6558137" y="7491375"/>
                    <a:pt x="2090277" y="8668665"/>
                    <a:pt x="651367" y="7467880"/>
                  </a:cubicBezTo>
                  <a:cubicBezTo>
                    <a:pt x="-787543" y="6267095"/>
                    <a:pt x="524367" y="2630450"/>
                    <a:pt x="1093962" y="1156615"/>
                  </a:cubicBezTo>
                  <a:cubicBezTo>
                    <a:pt x="1663557" y="-317220"/>
                    <a:pt x="3026902" y="183795"/>
                    <a:pt x="3499342" y="98070"/>
                  </a:cubicBezTo>
                </a:path>
              </a:pathLst>
            </a:custGeom>
            <a:solidFill>
              <a:srgbClr val="434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p:nvPr/>
          </p:nvSpPr>
          <p:spPr>
            <a:xfrm>
              <a:off x="2901" y="4012"/>
              <a:ext cx="332" cy="332"/>
            </a:xfrm>
            <a:prstGeom prst="ellipse">
              <a:avLst/>
            </a:prstGeom>
            <a:solidFill>
              <a:srgbClr val="736EE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p:nvPr/>
          </p:nvSpPr>
          <p:spPr>
            <a:xfrm>
              <a:off x="517" y="2608"/>
              <a:ext cx="332" cy="332"/>
            </a:xfrm>
            <a:prstGeom prst="ellipse">
              <a:avLst/>
            </a:prstGeom>
            <a:solidFill>
              <a:srgbClr val="736EE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椭圆 156"/>
            <p:cNvSpPr/>
            <p:nvPr/>
          </p:nvSpPr>
          <p:spPr>
            <a:xfrm>
              <a:off x="1188" y="4012"/>
              <a:ext cx="164" cy="164"/>
            </a:xfrm>
            <a:prstGeom prst="ellipse">
              <a:avLst/>
            </a:prstGeom>
            <a:solidFill>
              <a:srgbClr val="736EE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p:cNvSpPr/>
            <p:nvPr/>
          </p:nvSpPr>
          <p:spPr>
            <a:xfrm>
              <a:off x="3550" y="5404"/>
              <a:ext cx="219" cy="219"/>
            </a:xfrm>
            <a:prstGeom prst="ellipse">
              <a:avLst/>
            </a:prstGeom>
            <a:solidFill>
              <a:srgbClr val="8E8AE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5201" y="8526"/>
              <a:ext cx="506" cy="506"/>
            </a:xfrm>
            <a:prstGeom prst="ellipse">
              <a:avLst/>
            </a:prstGeom>
            <a:solidFill>
              <a:srgbClr val="B3B1F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p:cNvSpPr/>
            <p:nvPr/>
          </p:nvSpPr>
          <p:spPr>
            <a:xfrm>
              <a:off x="7576" y="9754"/>
              <a:ext cx="332" cy="332"/>
            </a:xfrm>
            <a:prstGeom prst="ellipse">
              <a:avLst/>
            </a:prstGeom>
            <a:solidFill>
              <a:srgbClr val="9592E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p:cNvSpPr/>
            <p:nvPr/>
          </p:nvSpPr>
          <p:spPr>
            <a:xfrm>
              <a:off x="1973" y="10038"/>
              <a:ext cx="404" cy="404"/>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p:nvPr/>
          </p:nvSpPr>
          <p:spPr>
            <a:xfrm>
              <a:off x="1563" y="6957"/>
              <a:ext cx="419" cy="419"/>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p:nvPr/>
          </p:nvSpPr>
          <p:spPr>
            <a:xfrm>
              <a:off x="7357" y="8661"/>
              <a:ext cx="219" cy="219"/>
            </a:xfrm>
            <a:prstGeom prst="ellipse">
              <a:avLst/>
            </a:prstGeom>
            <a:solidFill>
              <a:srgbClr val="8E8AE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副标题 2"/>
          <p:cNvSpPr>
            <a:spLocks noGrp="1"/>
          </p:cNvSpPr>
          <p:nvPr>
            <p:ph type="subTitle" idx="1"/>
            <p:custDataLst>
              <p:tags r:id="rId2"/>
            </p:custDataLst>
          </p:nvPr>
        </p:nvSpPr>
        <p:spPr>
          <a:xfrm>
            <a:off x="2284730" y="1210945"/>
            <a:ext cx="7776845" cy="546100"/>
          </a:xfrm>
        </p:spPr>
        <p:txBody>
          <a:bodyPr/>
          <a:lstStyle/>
          <a:p>
            <a:pPr lvl="0" algn="ctr"/>
            <a:r>
              <a:rPr lang="en-US" altLang="zh-CN" b="1" dirty="0">
                <a:solidFill>
                  <a:schemeClr val="accent1">
                    <a:lumMod val="75000"/>
                  </a:schemeClr>
                </a:solidFill>
              </a:rPr>
              <a:t>CF3 has </a:t>
            </a:r>
            <a:r>
              <a:rPr lang="en-GB" altLang="zh-CN" b="1" dirty="0">
                <a:solidFill>
                  <a:schemeClr val="accent1">
                    <a:lumMod val="75000"/>
                  </a:schemeClr>
                </a:solidFill>
              </a:rPr>
              <a:t>the pleasure of welcoming you to</a:t>
            </a:r>
          </a:p>
        </p:txBody>
      </p:sp>
      <p:sp>
        <p:nvSpPr>
          <p:cNvPr id="6" name="文本框 5"/>
          <p:cNvSpPr txBox="1"/>
          <p:nvPr/>
        </p:nvSpPr>
        <p:spPr>
          <a:xfrm>
            <a:off x="3409950" y="1945640"/>
            <a:ext cx="5311140" cy="583565"/>
          </a:xfrm>
          <a:prstGeom prst="rect">
            <a:avLst/>
          </a:prstGeom>
          <a:noFill/>
        </p:spPr>
        <p:txBody>
          <a:bodyPr wrap="square" rtlCol="0">
            <a:spAutoFit/>
          </a:bodyPr>
          <a:lstStyle/>
          <a:p>
            <a:pPr algn="ctr"/>
            <a:r>
              <a:rPr lang="en-US" altLang="zh-CN" sz="3200" b="1"/>
              <a:t>3GPP RAN4#</a:t>
            </a:r>
            <a:r>
              <a:rPr lang="en-US" altLang="zh-CN" sz="3200" b="1">
                <a:latin typeface="微软雅黑" panose="020B0503020204020204" pitchFamily="34" charset="-122"/>
                <a:ea typeface="微软雅黑" panose="020B0503020204020204" pitchFamily="34" charset="-122"/>
              </a:rPr>
              <a:t>108</a:t>
            </a:r>
            <a:r>
              <a:rPr lang="en-US" altLang="zh-CN" sz="3200" b="1"/>
              <a:t>-bis </a:t>
            </a:r>
          </a:p>
        </p:txBody>
      </p:sp>
      <p:pic>
        <p:nvPicPr>
          <p:cNvPr id="8" name="图片 7" descr="图形用户界面&#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0695" y="3426764"/>
            <a:ext cx="6398260" cy="3231211"/>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r>
                <a:rPr lang="en-US" altLang="zh-CN" sz="2400" b="1" dirty="0">
                  <a:solidFill>
                    <a:schemeClr val="tx1"/>
                  </a:solidFill>
                  <a:latin typeface="微软雅黑" panose="020B0503020204020204" pitchFamily="34" charset="-122"/>
                  <a:ea typeface="微软雅黑" panose="020B0503020204020204" pitchFamily="34" charset="-122"/>
                  <a:sym typeface="+mn-ea"/>
                </a:rPr>
                <a:t>Meeting Room Allocation-MON</a:t>
              </a: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graphicFrame>
        <p:nvGraphicFramePr>
          <p:cNvPr id="4" name="表格 3"/>
          <p:cNvGraphicFramePr>
            <a:graphicFrameLocks noGrp="1"/>
          </p:cNvGraphicFramePr>
          <p:nvPr>
            <p:custDataLst>
              <p:tags r:id="rId2"/>
            </p:custDataLst>
            <p:extLst>
              <p:ext uri="{D42A27DB-BD31-4B8C-83A1-F6EECF244321}">
                <p14:modId xmlns:p14="http://schemas.microsoft.com/office/powerpoint/2010/main" val="1889570648"/>
              </p:ext>
            </p:extLst>
          </p:nvPr>
        </p:nvGraphicFramePr>
        <p:xfrm>
          <a:off x="603250" y="1261745"/>
          <a:ext cx="10180320" cy="3404870"/>
        </p:xfrm>
        <a:graphic>
          <a:graphicData uri="http://schemas.openxmlformats.org/drawingml/2006/table">
            <a:tbl>
              <a:tblPr firstRow="1" firstCol="1" bandRow="1">
                <a:tableStyleId>{5C22544A-7EE6-4342-B048-85BDC9FD1C3A}</a:tableStyleId>
              </a:tblPr>
              <a:tblGrid>
                <a:gridCol w="1260475">
                  <a:extLst>
                    <a:ext uri="{9D8B030D-6E8A-4147-A177-3AD203B41FA5}">
                      <a16:colId xmlns:a16="http://schemas.microsoft.com/office/drawing/2014/main" xmlns="" val="20000"/>
                    </a:ext>
                  </a:extLst>
                </a:gridCol>
                <a:gridCol w="1939290">
                  <a:extLst>
                    <a:ext uri="{9D8B030D-6E8A-4147-A177-3AD203B41FA5}">
                      <a16:colId xmlns:a16="http://schemas.microsoft.com/office/drawing/2014/main" xmlns="" val="20001"/>
                    </a:ext>
                  </a:extLst>
                </a:gridCol>
                <a:gridCol w="2978150">
                  <a:extLst>
                    <a:ext uri="{9D8B030D-6E8A-4147-A177-3AD203B41FA5}">
                      <a16:colId xmlns:a16="http://schemas.microsoft.com/office/drawing/2014/main" xmlns="" val="20002"/>
                    </a:ext>
                  </a:extLst>
                </a:gridCol>
                <a:gridCol w="4002405">
                  <a:extLst>
                    <a:ext uri="{9D8B030D-6E8A-4147-A177-3AD203B41FA5}">
                      <a16:colId xmlns:a16="http://schemas.microsoft.com/office/drawing/2014/main" xmlns="" val="20003"/>
                    </a:ext>
                  </a:extLst>
                </a:gridCol>
              </a:tblGrid>
              <a:tr h="461645">
                <a:tc>
                  <a:txBody>
                    <a:bodyPr/>
                    <a:lstStyle/>
                    <a:p>
                      <a:pPr algn="ctr">
                        <a:lnSpc>
                          <a:spcPct val="100000"/>
                        </a:lnSpc>
                        <a:spcAft>
                          <a:spcPts val="0"/>
                        </a:spcAft>
                      </a:pPr>
                      <a:r>
                        <a:rPr lang="en-US" sz="1800" kern="0" dirty="0">
                          <a:effectLst/>
                        </a:rPr>
                        <a:t>Date</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dirty="0">
                          <a:effectLst/>
                        </a:rPr>
                        <a:t>Time</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a:effectLst/>
                        </a:rPr>
                        <a:t>Event</a:t>
                      </a:r>
                      <a:endParaRPr lang="zh-CN" sz="1800" kern="10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dirty="0">
                          <a:effectLst/>
                        </a:rPr>
                        <a:t>Function room/C</a:t>
                      </a:r>
                      <a:r>
                        <a:rPr lang="en-US" altLang="zh-CN" sz="1800" kern="0" dirty="0">
                          <a:effectLst/>
                        </a:rPr>
                        <a:t>apacity</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extLst>
                  <a:ext uri="{0D108BD9-81ED-4DB2-BD59-A6C34878D82A}">
                    <a16:rowId xmlns:a16="http://schemas.microsoft.com/office/drawing/2014/main" xmlns="" val="10000"/>
                  </a:ext>
                </a:extLst>
              </a:tr>
              <a:tr h="461010">
                <a:tc rowSpan="5">
                  <a:txBody>
                    <a:bodyPr/>
                    <a:lstStyle/>
                    <a:p>
                      <a:pPr algn="ctr">
                        <a:lnSpc>
                          <a:spcPct val="100000"/>
                        </a:lnSpc>
                        <a:spcAft>
                          <a:spcPts val="0"/>
                        </a:spcAft>
                      </a:pPr>
                      <a:r>
                        <a:rPr lang="en-US" altLang="en-GB" sz="1800" kern="0" dirty="0">
                          <a:effectLst/>
                        </a:rPr>
                        <a:t>9</a:t>
                      </a:r>
                      <a:r>
                        <a:rPr lang="en-GB" sz="1800" kern="0" baseline="30000" dirty="0">
                          <a:effectLst/>
                        </a:rPr>
                        <a:t>th</a:t>
                      </a:r>
                      <a:r>
                        <a:rPr lang="en-GB" sz="1800" kern="0" dirty="0">
                          <a:effectLst/>
                        </a:rPr>
                        <a:t> </a:t>
                      </a:r>
                      <a:r>
                        <a:rPr lang="en-US" altLang="zh-CN" sz="1800" kern="0" dirty="0">
                          <a:effectLst/>
                        </a:rPr>
                        <a:t>Oct</a:t>
                      </a:r>
                      <a:r>
                        <a:rPr lang="en-US" sz="1800" kern="0" dirty="0">
                          <a:effectLst/>
                        </a:rPr>
                        <a:t> </a:t>
                      </a:r>
                    </a:p>
                    <a:p>
                      <a:pPr algn="ctr">
                        <a:lnSpc>
                          <a:spcPct val="100000"/>
                        </a:lnSpc>
                        <a:spcAft>
                          <a:spcPts val="0"/>
                        </a:spcAft>
                      </a:pPr>
                      <a:r>
                        <a:rPr lang="en-US" altLang="zh-CN" sz="1800" kern="0" dirty="0">
                          <a:effectLst/>
                          <a:latin typeface="Calibri" panose="020F0502020204030204"/>
                          <a:ea typeface="宋体" panose="02010600030101010101" pitchFamily="2" charset="-122"/>
                          <a:cs typeface="Times New Roman" panose="02020603050405020304"/>
                        </a:rPr>
                        <a:t>(MON)</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indent="0" algn="ctr">
                        <a:buNone/>
                      </a:pPr>
                      <a:r>
                        <a:rPr lang="en-US" sz="1800" b="0" dirty="0">
                          <a:latin typeface="Arial" panose="020B0604020202020204" pitchFamily="34" charset="0"/>
                          <a:ea typeface="宋体" panose="02010600030101010101" pitchFamily="2" charset="-122"/>
                          <a:cs typeface="Arial" panose="020B0604020202020204" pitchFamily="34" charset="0"/>
                        </a:rPr>
                        <a:t>9:00-20:00</a:t>
                      </a:r>
                      <a:endParaRPr lang="en-US" altLang="en-US" sz="1800" b="0" dirty="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RAN4-1、RAN4-2</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kern="0" dirty="0">
                          <a:effectLst/>
                        </a:rPr>
                        <a:t>Tianyuan </a:t>
                      </a:r>
                      <a:r>
                        <a:rPr lang="en-US" sz="1800" kern="0" dirty="0">
                          <a:effectLst/>
                        </a:rPr>
                        <a:t>Ballroom+Hengyuan Ballroom</a:t>
                      </a:r>
                      <a:r>
                        <a:rPr lang="en-US" sz="1800" kern="0" baseline="0" dirty="0">
                          <a:effectLst/>
                        </a:rPr>
                        <a:t> (2F)/300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extLst>
                  <a:ext uri="{0D108BD9-81ED-4DB2-BD59-A6C34878D82A}">
                    <a16:rowId xmlns:a16="http://schemas.microsoft.com/office/drawing/2014/main" xmlns="" val="10001"/>
                  </a:ext>
                </a:extLst>
              </a:tr>
              <a:tr h="461645">
                <a:tc vMerge="1">
                  <a:txBody>
                    <a:bodyPr/>
                    <a:lstStyle/>
                    <a:p>
                      <a:endParaRPr lang="zh-CN"/>
                    </a:p>
                  </a:txBody>
                  <a:tcPr/>
                </a:tc>
                <a:tc>
                  <a:txBody>
                    <a:bodyPr/>
                    <a:lstStyle/>
                    <a:p>
                      <a:pPr indent="0" algn="ctr">
                        <a:buNone/>
                      </a:pPr>
                      <a:r>
                        <a:rPr lang="en-US" sz="1800" b="0" dirty="0">
                          <a:latin typeface="Arial" panose="020B0604020202020204" pitchFamily="34" charset="0"/>
                          <a:ea typeface="宋体" panose="02010600030101010101" pitchFamily="2" charset="-122"/>
                          <a:cs typeface="Arial" panose="020B0604020202020204" pitchFamily="34" charset="0"/>
                        </a:rPr>
                        <a:t>8:00-20:00</a:t>
                      </a:r>
                      <a:endParaRPr lang="en-US" altLang="en-US" sz="1800" b="0" dirty="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RAN4-3</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kern="1200" dirty="0">
                          <a:solidFill>
                            <a:schemeClr val="dk1"/>
                          </a:solidFill>
                          <a:effectLst/>
                          <a:latin typeface="+mn-lt"/>
                          <a:ea typeface="+mn-ea"/>
                          <a:cs typeface="+mn-cs"/>
                        </a:rPr>
                        <a:t>Qingyuan Ballroom (2F)/100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extLst>
                  <a:ext uri="{0D108BD9-81ED-4DB2-BD59-A6C34878D82A}">
                    <a16:rowId xmlns:a16="http://schemas.microsoft.com/office/drawing/2014/main" xmlns="" val="10002"/>
                  </a:ext>
                </a:extLst>
              </a:tr>
              <a:tr h="461645">
                <a:tc vMerge="1">
                  <a:txBody>
                    <a:bodyPr/>
                    <a:lstStyle/>
                    <a:p>
                      <a:endParaRPr lang="zh-CN"/>
                    </a:p>
                  </a:txBody>
                  <a:tcPr/>
                </a:tc>
                <a:tc>
                  <a:txBody>
                    <a:bodyPr/>
                    <a:lstStyle/>
                    <a:p>
                      <a:pPr indent="0" algn="ctr">
                        <a:buNone/>
                      </a:pPr>
                      <a:r>
                        <a:rPr lang="en-US" sz="1800" b="0" dirty="0">
                          <a:latin typeface="Arial" panose="020B0604020202020204" pitchFamily="34" charset="0"/>
                          <a:ea typeface="宋体" panose="02010600030101010101" pitchFamily="2" charset="-122"/>
                          <a:cs typeface="Arial" panose="020B0604020202020204" pitchFamily="34" charset="0"/>
                        </a:rPr>
                        <a:t>8:00-20:00</a:t>
                      </a:r>
                      <a:endParaRPr lang="en-US" altLang="en-US" sz="1800" b="0" dirty="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RAN4-4</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dirty="0">
                          <a:effectLst/>
                          <a:sym typeface="+mn-ea"/>
                        </a:rPr>
                        <a:t>Function Room Riyuan+Yueyuan+Xingyuan  (2F)/100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extLst>
                  <a:ext uri="{0D108BD9-81ED-4DB2-BD59-A6C34878D82A}">
                    <a16:rowId xmlns:a16="http://schemas.microsoft.com/office/drawing/2014/main" xmlns="" val="10003"/>
                  </a:ext>
                </a:extLst>
              </a:tr>
              <a:tr h="461645">
                <a:tc vMerge="1">
                  <a:txBody>
                    <a:bodyPr/>
                    <a:lstStyle/>
                    <a:p>
                      <a:endParaRPr lang="zh-CN"/>
                    </a:p>
                  </a:txBody>
                  <a:tcPr/>
                </a:tc>
                <a:tc>
                  <a:txBody>
                    <a:bodyPr/>
                    <a:lstStyle/>
                    <a:p>
                      <a:pPr indent="0" algn="ctr">
                        <a:buNone/>
                      </a:pPr>
                      <a:r>
                        <a:rPr lang="en-US" sz="1800" b="0" dirty="0">
                          <a:latin typeface="Arial" panose="020B0604020202020204" pitchFamily="34" charset="0"/>
                          <a:ea typeface="宋体" panose="02010600030101010101" pitchFamily="2" charset="-122"/>
                          <a:cs typeface="Arial" panose="020B0604020202020204" pitchFamily="34" charset="0"/>
                        </a:rPr>
                        <a:t>8:00-20:00</a:t>
                      </a:r>
                      <a:endParaRPr lang="en-US" altLang="en-US" sz="1800" b="0" dirty="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RAN4-5</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kern="1200" dirty="0">
                          <a:solidFill>
                            <a:schemeClr val="dk1"/>
                          </a:solidFill>
                          <a:effectLst/>
                          <a:latin typeface="+mn-lt"/>
                          <a:ea typeface="+mn-ea"/>
                          <a:cs typeface="+mn-cs"/>
                        </a:rPr>
                        <a:t>Hengan Meeting Room (2F)/50</a:t>
                      </a:r>
                      <a:endParaRPr lang="zh-CN" altLang="zh-CN" sz="1800" kern="100" dirty="0">
                        <a:effectLst/>
                        <a:latin typeface="+mn-lt"/>
                        <a:ea typeface="+mn-ea"/>
                        <a:cs typeface="Times New Roman" panose="02020603050405020304"/>
                      </a:endParaRPr>
                    </a:p>
                  </a:txBody>
                  <a:tcPr marL="22802" marR="22802" marT="0" marB="0" anchor="ctr"/>
                </a:tc>
                <a:extLst>
                  <a:ext uri="{0D108BD9-81ED-4DB2-BD59-A6C34878D82A}">
                    <a16:rowId xmlns:a16="http://schemas.microsoft.com/office/drawing/2014/main" xmlns="" val="10004"/>
                  </a:ext>
                </a:extLst>
              </a:tr>
              <a:tr h="922655">
                <a:tc vMerge="1">
                  <a:txBody>
                    <a:bodyPr/>
                    <a:lstStyle/>
                    <a:p>
                      <a:endParaRPr lang="zh-CN"/>
                    </a:p>
                  </a:txBody>
                  <a:tcPr marL="22802" marR="22802" marT="0" marB="0" anchor="ctr"/>
                </a:tc>
                <a:tc>
                  <a:txBody>
                    <a:bodyPr/>
                    <a:lstStyle/>
                    <a:p>
                      <a:pPr algn="ctr">
                        <a:lnSpc>
                          <a:spcPct val="100000"/>
                        </a:lnSpc>
                        <a:spcAft>
                          <a:spcPts val="0"/>
                        </a:spcAft>
                      </a:pPr>
                      <a:r>
                        <a:rPr lang="en-US" sz="1800" kern="0" dirty="0">
                          <a:effectLst/>
                        </a:rPr>
                        <a:t>10:30-11:00/</a:t>
                      </a:r>
                      <a:endParaRPr lang="zh-CN" sz="1800" kern="100" dirty="0">
                        <a:effectLst/>
                      </a:endParaRPr>
                    </a:p>
                    <a:p>
                      <a:pPr algn="ctr">
                        <a:lnSpc>
                          <a:spcPct val="100000"/>
                        </a:lnSpc>
                        <a:spcAft>
                          <a:spcPts val="0"/>
                        </a:spcAft>
                      </a:pPr>
                      <a:r>
                        <a:rPr lang="en-US" sz="1800" kern="0" dirty="0">
                          <a:effectLst/>
                        </a:rPr>
                        <a:t>16:30-17:00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a:effectLst/>
                        </a:rPr>
                        <a:t>Coffee Break</a:t>
                      </a:r>
                      <a:endParaRPr lang="zh-CN" sz="1800" kern="10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altLang="zh-CN" sz="1800" kern="1200" dirty="0">
                          <a:solidFill>
                            <a:schemeClr val="dk1"/>
                          </a:solidFill>
                          <a:effectLst/>
                          <a:latin typeface="+mn-lt"/>
                          <a:ea typeface="+mn-ea"/>
                          <a:cs typeface="+mn-cs"/>
                        </a:rPr>
                        <a:t>Foyer</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extLst>
                  <a:ext uri="{0D108BD9-81ED-4DB2-BD59-A6C34878D82A}">
                    <a16:rowId xmlns:a16="http://schemas.microsoft.com/office/drawing/2014/main" xmlns="" val="10005"/>
                  </a:ext>
                </a:extLst>
              </a:tr>
            </a:tbl>
          </a:graphicData>
        </a:graphic>
      </p:graphicFrame>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r>
                <a:rPr lang="en-US" altLang="zh-CN" sz="2400" b="1" dirty="0">
                  <a:solidFill>
                    <a:schemeClr val="tx1"/>
                  </a:solidFill>
                  <a:latin typeface="微软雅黑" panose="020B0503020204020204" pitchFamily="34" charset="-122"/>
                  <a:ea typeface="微软雅黑" panose="020B0503020204020204" pitchFamily="34" charset="-122"/>
                  <a:sym typeface="+mn-ea"/>
                </a:rPr>
                <a:t>Meeting Room Allocation-TUES</a:t>
              </a: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graphicFrame>
        <p:nvGraphicFramePr>
          <p:cNvPr id="4" name="表格 3"/>
          <p:cNvGraphicFramePr>
            <a:graphicFrameLocks noGrp="1"/>
          </p:cNvGraphicFramePr>
          <p:nvPr>
            <p:custDataLst>
              <p:tags r:id="rId2"/>
            </p:custDataLst>
            <p:extLst>
              <p:ext uri="{D42A27DB-BD31-4B8C-83A1-F6EECF244321}">
                <p14:modId xmlns:p14="http://schemas.microsoft.com/office/powerpoint/2010/main" val="3445632938"/>
              </p:ext>
            </p:extLst>
          </p:nvPr>
        </p:nvGraphicFramePr>
        <p:xfrm>
          <a:off x="668655" y="969010"/>
          <a:ext cx="10180320" cy="3404870"/>
        </p:xfrm>
        <a:graphic>
          <a:graphicData uri="http://schemas.openxmlformats.org/drawingml/2006/table">
            <a:tbl>
              <a:tblPr firstRow="1" firstCol="1" bandRow="1">
                <a:tableStyleId>{5C22544A-7EE6-4342-B048-85BDC9FD1C3A}</a:tableStyleId>
              </a:tblPr>
              <a:tblGrid>
                <a:gridCol w="1260475">
                  <a:extLst>
                    <a:ext uri="{9D8B030D-6E8A-4147-A177-3AD203B41FA5}">
                      <a16:colId xmlns:a16="http://schemas.microsoft.com/office/drawing/2014/main" xmlns="" val="20000"/>
                    </a:ext>
                  </a:extLst>
                </a:gridCol>
                <a:gridCol w="1939290">
                  <a:extLst>
                    <a:ext uri="{9D8B030D-6E8A-4147-A177-3AD203B41FA5}">
                      <a16:colId xmlns:a16="http://schemas.microsoft.com/office/drawing/2014/main" xmlns="" val="20001"/>
                    </a:ext>
                  </a:extLst>
                </a:gridCol>
                <a:gridCol w="2978150">
                  <a:extLst>
                    <a:ext uri="{9D8B030D-6E8A-4147-A177-3AD203B41FA5}">
                      <a16:colId xmlns:a16="http://schemas.microsoft.com/office/drawing/2014/main" xmlns="" val="20002"/>
                    </a:ext>
                  </a:extLst>
                </a:gridCol>
                <a:gridCol w="4002405">
                  <a:extLst>
                    <a:ext uri="{9D8B030D-6E8A-4147-A177-3AD203B41FA5}">
                      <a16:colId xmlns:a16="http://schemas.microsoft.com/office/drawing/2014/main" xmlns="" val="20003"/>
                    </a:ext>
                  </a:extLst>
                </a:gridCol>
              </a:tblGrid>
              <a:tr h="461645">
                <a:tc>
                  <a:txBody>
                    <a:bodyPr/>
                    <a:lstStyle/>
                    <a:p>
                      <a:pPr algn="ctr">
                        <a:lnSpc>
                          <a:spcPct val="100000"/>
                        </a:lnSpc>
                        <a:spcAft>
                          <a:spcPts val="0"/>
                        </a:spcAft>
                      </a:pPr>
                      <a:r>
                        <a:rPr lang="en-US" sz="1800" kern="0" dirty="0">
                          <a:effectLst/>
                        </a:rPr>
                        <a:t>Date</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dirty="0">
                          <a:effectLst/>
                        </a:rPr>
                        <a:t>Time</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a:effectLst/>
                        </a:rPr>
                        <a:t>Event</a:t>
                      </a:r>
                      <a:endParaRPr lang="zh-CN" sz="1800" kern="10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dirty="0">
                          <a:effectLst/>
                        </a:rPr>
                        <a:t>Function room/Capacity</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extLst>
                  <a:ext uri="{0D108BD9-81ED-4DB2-BD59-A6C34878D82A}">
                    <a16:rowId xmlns:a16="http://schemas.microsoft.com/office/drawing/2014/main" xmlns="" val="10000"/>
                  </a:ext>
                </a:extLst>
              </a:tr>
              <a:tr h="461010">
                <a:tc rowSpan="5">
                  <a:txBody>
                    <a:bodyPr/>
                    <a:lstStyle/>
                    <a:p>
                      <a:pPr algn="ctr">
                        <a:lnSpc>
                          <a:spcPct val="100000"/>
                        </a:lnSpc>
                        <a:spcAft>
                          <a:spcPts val="0"/>
                        </a:spcAft>
                      </a:pPr>
                      <a:r>
                        <a:rPr lang="en-US" altLang="en-GB" sz="1800" kern="0" dirty="0">
                          <a:effectLst/>
                        </a:rPr>
                        <a:t>10</a:t>
                      </a:r>
                      <a:r>
                        <a:rPr lang="en-GB" sz="1800" kern="0" baseline="30000" dirty="0">
                          <a:effectLst/>
                        </a:rPr>
                        <a:t>th</a:t>
                      </a:r>
                      <a:r>
                        <a:rPr lang="en-GB" sz="1800" kern="0" dirty="0">
                          <a:effectLst/>
                        </a:rPr>
                        <a:t> </a:t>
                      </a:r>
                      <a:r>
                        <a:rPr lang="en-US" altLang="zh-CN" sz="1800" kern="0" dirty="0">
                          <a:effectLst/>
                        </a:rPr>
                        <a:t>Oct</a:t>
                      </a:r>
                      <a:r>
                        <a:rPr lang="en-US" sz="1800" kern="0" dirty="0">
                          <a:effectLst/>
                        </a:rPr>
                        <a:t> </a:t>
                      </a:r>
                    </a:p>
                    <a:p>
                      <a:pPr algn="ctr">
                        <a:lnSpc>
                          <a:spcPct val="100000"/>
                        </a:lnSpc>
                        <a:spcAft>
                          <a:spcPts val="0"/>
                        </a:spcAft>
                      </a:pPr>
                      <a:r>
                        <a:rPr lang="en-US" altLang="zh-CN" sz="1800" kern="0" dirty="0">
                          <a:effectLst/>
                          <a:latin typeface="Calibri" panose="020F0502020204030204"/>
                          <a:ea typeface="宋体" panose="02010600030101010101" pitchFamily="2" charset="-122"/>
                          <a:cs typeface="Times New Roman" panose="02020603050405020304"/>
                        </a:rPr>
                        <a:t>(TUES)</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indent="0" algn="ctr">
                        <a:buNone/>
                      </a:pPr>
                      <a:r>
                        <a:rPr lang="en-US" sz="1800" b="0" dirty="0">
                          <a:latin typeface="Arial" panose="020B0604020202020204" pitchFamily="34" charset="0"/>
                          <a:ea typeface="宋体" panose="02010600030101010101" pitchFamily="2" charset="-122"/>
                          <a:cs typeface="Arial" panose="020B0604020202020204" pitchFamily="34" charset="0"/>
                        </a:rPr>
                        <a:t>8:00-20:00</a:t>
                      </a:r>
                      <a:endParaRPr lang="en-US" altLang="en-US" sz="1800" b="0" dirty="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RAN4-2</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kern="0" dirty="0">
                          <a:effectLst/>
                        </a:rPr>
                        <a:t>Tianyuan </a:t>
                      </a:r>
                      <a:r>
                        <a:rPr lang="en-US" sz="1800" kern="0" dirty="0">
                          <a:effectLst/>
                        </a:rPr>
                        <a:t>Ballroom+Hengyuan Ballroom</a:t>
                      </a:r>
                      <a:r>
                        <a:rPr lang="en-US" sz="1800" kern="0" baseline="0" dirty="0">
                          <a:effectLst/>
                        </a:rPr>
                        <a:t> (2F)/200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extLst>
                  <a:ext uri="{0D108BD9-81ED-4DB2-BD59-A6C34878D82A}">
                    <a16:rowId xmlns:a16="http://schemas.microsoft.com/office/drawing/2014/main" xmlns="" val="10001"/>
                  </a:ext>
                </a:extLst>
              </a:tr>
              <a:tr h="461645">
                <a:tc vMerge="1">
                  <a:txBody>
                    <a:bodyPr/>
                    <a:lstStyle/>
                    <a:p>
                      <a:endParaRPr lang="zh-CN"/>
                    </a:p>
                  </a:txBody>
                  <a:tcPr/>
                </a:tc>
                <a:tc>
                  <a:txBody>
                    <a:bodyPr/>
                    <a:lstStyle/>
                    <a:p>
                      <a:pPr indent="0" algn="ctr">
                        <a:buNone/>
                      </a:pPr>
                      <a:r>
                        <a:rPr lang="en-US" sz="1800" b="0" dirty="0">
                          <a:latin typeface="Arial" panose="020B0604020202020204" pitchFamily="34" charset="0"/>
                          <a:ea typeface="宋体" panose="02010600030101010101" pitchFamily="2" charset="-122"/>
                          <a:cs typeface="Arial" panose="020B0604020202020204" pitchFamily="34" charset="0"/>
                        </a:rPr>
                        <a:t>8:00-20:00</a:t>
                      </a:r>
                      <a:endParaRPr lang="en-US" altLang="en-US" sz="1800" b="0" dirty="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RAN4-3</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kern="1200" dirty="0">
                          <a:solidFill>
                            <a:schemeClr val="dk1"/>
                          </a:solidFill>
                          <a:effectLst/>
                          <a:latin typeface="+mn-lt"/>
                          <a:ea typeface="+mn-ea"/>
                          <a:cs typeface="+mn-cs"/>
                        </a:rPr>
                        <a:t>Qingyuan Ballroom (2F)/100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extLst>
                  <a:ext uri="{0D108BD9-81ED-4DB2-BD59-A6C34878D82A}">
                    <a16:rowId xmlns:a16="http://schemas.microsoft.com/office/drawing/2014/main" xmlns="" val="10002"/>
                  </a:ext>
                </a:extLst>
              </a:tr>
              <a:tr h="461645">
                <a:tc vMerge="1">
                  <a:txBody>
                    <a:bodyPr/>
                    <a:lstStyle/>
                    <a:p>
                      <a:endParaRPr lang="zh-CN"/>
                    </a:p>
                  </a:txBody>
                  <a:tcPr/>
                </a:tc>
                <a:tc>
                  <a:txBody>
                    <a:bodyPr/>
                    <a:lstStyle/>
                    <a:p>
                      <a:pPr indent="0" algn="ctr">
                        <a:buNone/>
                      </a:pPr>
                      <a:r>
                        <a:rPr lang="en-US" sz="1800" b="0" dirty="0">
                          <a:latin typeface="Arial" panose="020B0604020202020204" pitchFamily="34" charset="0"/>
                          <a:ea typeface="宋体" panose="02010600030101010101" pitchFamily="2" charset="-122"/>
                          <a:cs typeface="Arial" panose="020B0604020202020204" pitchFamily="34" charset="0"/>
                        </a:rPr>
                        <a:t>8:00-20:00</a:t>
                      </a:r>
                      <a:endParaRPr lang="en-US" altLang="en-US" sz="1800" b="0" dirty="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RAN4-4</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dirty="0">
                          <a:effectLst/>
                          <a:sym typeface="+mn-ea"/>
                        </a:rPr>
                        <a:t>Function Room Riyuan+Yueyuan+Xingyuan  (2F)/100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extLst>
                  <a:ext uri="{0D108BD9-81ED-4DB2-BD59-A6C34878D82A}">
                    <a16:rowId xmlns:a16="http://schemas.microsoft.com/office/drawing/2014/main" xmlns="" val="10003"/>
                  </a:ext>
                </a:extLst>
              </a:tr>
              <a:tr h="461645">
                <a:tc vMerge="1">
                  <a:txBody>
                    <a:bodyPr/>
                    <a:lstStyle/>
                    <a:p>
                      <a:endParaRPr lang="zh-CN"/>
                    </a:p>
                  </a:txBody>
                  <a:tcPr/>
                </a:tc>
                <a:tc>
                  <a:txBody>
                    <a:bodyPr/>
                    <a:lstStyle/>
                    <a:p>
                      <a:pPr indent="0" algn="ctr">
                        <a:buNone/>
                      </a:pPr>
                      <a:r>
                        <a:rPr lang="en-US" sz="1800" b="0" dirty="0">
                          <a:latin typeface="Arial" panose="020B0604020202020204" pitchFamily="34" charset="0"/>
                          <a:ea typeface="宋体" panose="02010600030101010101" pitchFamily="2" charset="-122"/>
                          <a:cs typeface="Arial" panose="020B0604020202020204" pitchFamily="34" charset="0"/>
                        </a:rPr>
                        <a:t>8:00-20:00</a:t>
                      </a:r>
                      <a:endParaRPr lang="en-US" altLang="en-US" sz="1800" b="0" dirty="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RAN4-5</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kern="1200" dirty="0">
                          <a:solidFill>
                            <a:schemeClr val="dk1"/>
                          </a:solidFill>
                          <a:effectLst/>
                          <a:latin typeface="+mn-lt"/>
                          <a:ea typeface="+mn-ea"/>
                          <a:cs typeface="+mn-cs"/>
                        </a:rPr>
                        <a:t>Hengan Meeting Room (2F)/50</a:t>
                      </a:r>
                      <a:endParaRPr lang="zh-CN" altLang="zh-CN" sz="1800" kern="100" dirty="0">
                        <a:effectLst/>
                        <a:latin typeface="+mn-lt"/>
                        <a:ea typeface="+mn-ea"/>
                        <a:cs typeface="Times New Roman" panose="02020603050405020304"/>
                      </a:endParaRPr>
                    </a:p>
                  </a:txBody>
                  <a:tcPr marL="22802" marR="22802" marT="0" marB="0" anchor="ctr"/>
                </a:tc>
                <a:extLst>
                  <a:ext uri="{0D108BD9-81ED-4DB2-BD59-A6C34878D82A}">
                    <a16:rowId xmlns:a16="http://schemas.microsoft.com/office/drawing/2014/main" xmlns="" val="10004"/>
                  </a:ext>
                </a:extLst>
              </a:tr>
              <a:tr h="922655">
                <a:tc vMerge="1">
                  <a:txBody>
                    <a:bodyPr/>
                    <a:lstStyle/>
                    <a:p>
                      <a:endParaRPr lang="zh-CN"/>
                    </a:p>
                  </a:txBody>
                  <a:tcPr marL="22802" marR="22802" marT="0" marB="0" anchor="ctr"/>
                </a:tc>
                <a:tc>
                  <a:txBody>
                    <a:bodyPr/>
                    <a:lstStyle/>
                    <a:p>
                      <a:pPr algn="ctr">
                        <a:lnSpc>
                          <a:spcPct val="100000"/>
                        </a:lnSpc>
                        <a:spcAft>
                          <a:spcPts val="0"/>
                        </a:spcAft>
                      </a:pPr>
                      <a:r>
                        <a:rPr lang="en-US" sz="1800" kern="0" dirty="0">
                          <a:effectLst/>
                        </a:rPr>
                        <a:t>10:30-11:00/</a:t>
                      </a:r>
                      <a:endParaRPr lang="zh-CN" sz="1800" kern="100" dirty="0">
                        <a:effectLst/>
                      </a:endParaRPr>
                    </a:p>
                    <a:p>
                      <a:pPr algn="ctr">
                        <a:lnSpc>
                          <a:spcPct val="100000"/>
                        </a:lnSpc>
                        <a:spcAft>
                          <a:spcPts val="0"/>
                        </a:spcAft>
                      </a:pPr>
                      <a:r>
                        <a:rPr lang="en-US" sz="1800" kern="0" dirty="0">
                          <a:effectLst/>
                        </a:rPr>
                        <a:t>16:30-17:00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a:effectLst/>
                        </a:rPr>
                        <a:t>Coffee Break</a:t>
                      </a:r>
                      <a:endParaRPr lang="zh-CN" sz="1800" kern="10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altLang="zh-CN" sz="1800" kern="1200" dirty="0">
                          <a:solidFill>
                            <a:schemeClr val="dk1"/>
                          </a:solidFill>
                          <a:effectLst/>
                          <a:latin typeface="+mn-lt"/>
                          <a:ea typeface="+mn-ea"/>
                          <a:cs typeface="+mn-cs"/>
                        </a:rPr>
                        <a:t>Foyer</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extLst>
                  <a:ext uri="{0D108BD9-81ED-4DB2-BD59-A6C34878D82A}">
                    <a16:rowId xmlns:a16="http://schemas.microsoft.com/office/drawing/2014/main" xmlns="" val="10005"/>
                  </a:ext>
                </a:extLst>
              </a:tr>
            </a:tbl>
          </a:graphicData>
        </a:graphic>
      </p:graphicFrame>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r>
                <a:rPr lang="en-US" altLang="zh-CN" sz="2400" b="1" dirty="0">
                  <a:solidFill>
                    <a:schemeClr val="tx1"/>
                  </a:solidFill>
                  <a:latin typeface="微软雅黑" panose="020B0503020204020204" pitchFamily="34" charset="-122"/>
                  <a:ea typeface="微软雅黑" panose="020B0503020204020204" pitchFamily="34" charset="-122"/>
                  <a:sym typeface="+mn-ea"/>
                </a:rPr>
                <a:t>Meeting Room Allocation-WED</a:t>
              </a: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graphicFrame>
        <p:nvGraphicFramePr>
          <p:cNvPr id="4" name="表格 3"/>
          <p:cNvGraphicFramePr>
            <a:graphicFrameLocks noGrp="1"/>
          </p:cNvGraphicFramePr>
          <p:nvPr>
            <p:custDataLst>
              <p:tags r:id="rId2"/>
            </p:custDataLst>
            <p:extLst>
              <p:ext uri="{D42A27DB-BD31-4B8C-83A1-F6EECF244321}">
                <p14:modId xmlns:p14="http://schemas.microsoft.com/office/powerpoint/2010/main" val="1341647752"/>
              </p:ext>
            </p:extLst>
          </p:nvPr>
        </p:nvGraphicFramePr>
        <p:xfrm>
          <a:off x="668655" y="1214120"/>
          <a:ext cx="10180320" cy="3404870"/>
        </p:xfrm>
        <a:graphic>
          <a:graphicData uri="http://schemas.openxmlformats.org/drawingml/2006/table">
            <a:tbl>
              <a:tblPr firstRow="1" firstCol="1" bandRow="1">
                <a:tableStyleId>{5C22544A-7EE6-4342-B048-85BDC9FD1C3A}</a:tableStyleId>
              </a:tblPr>
              <a:tblGrid>
                <a:gridCol w="1260475">
                  <a:extLst>
                    <a:ext uri="{9D8B030D-6E8A-4147-A177-3AD203B41FA5}">
                      <a16:colId xmlns:a16="http://schemas.microsoft.com/office/drawing/2014/main" xmlns="" val="20000"/>
                    </a:ext>
                  </a:extLst>
                </a:gridCol>
                <a:gridCol w="1939290">
                  <a:extLst>
                    <a:ext uri="{9D8B030D-6E8A-4147-A177-3AD203B41FA5}">
                      <a16:colId xmlns:a16="http://schemas.microsoft.com/office/drawing/2014/main" xmlns="" val="20001"/>
                    </a:ext>
                  </a:extLst>
                </a:gridCol>
                <a:gridCol w="2978150">
                  <a:extLst>
                    <a:ext uri="{9D8B030D-6E8A-4147-A177-3AD203B41FA5}">
                      <a16:colId xmlns:a16="http://schemas.microsoft.com/office/drawing/2014/main" xmlns="" val="20002"/>
                    </a:ext>
                  </a:extLst>
                </a:gridCol>
                <a:gridCol w="4002405">
                  <a:extLst>
                    <a:ext uri="{9D8B030D-6E8A-4147-A177-3AD203B41FA5}">
                      <a16:colId xmlns:a16="http://schemas.microsoft.com/office/drawing/2014/main" xmlns="" val="20003"/>
                    </a:ext>
                  </a:extLst>
                </a:gridCol>
              </a:tblGrid>
              <a:tr h="461645">
                <a:tc>
                  <a:txBody>
                    <a:bodyPr/>
                    <a:lstStyle/>
                    <a:p>
                      <a:pPr algn="ctr">
                        <a:lnSpc>
                          <a:spcPct val="100000"/>
                        </a:lnSpc>
                        <a:spcAft>
                          <a:spcPts val="0"/>
                        </a:spcAft>
                      </a:pPr>
                      <a:r>
                        <a:rPr lang="en-US" sz="1800" kern="0" dirty="0">
                          <a:effectLst/>
                        </a:rPr>
                        <a:t>Date</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dirty="0">
                          <a:effectLst/>
                        </a:rPr>
                        <a:t>Time</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a:effectLst/>
                        </a:rPr>
                        <a:t>Event</a:t>
                      </a:r>
                      <a:endParaRPr lang="zh-CN" sz="1800" kern="10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dirty="0">
                          <a:effectLst/>
                        </a:rPr>
                        <a:t>Function room/Capacity</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extLst>
                  <a:ext uri="{0D108BD9-81ED-4DB2-BD59-A6C34878D82A}">
                    <a16:rowId xmlns:a16="http://schemas.microsoft.com/office/drawing/2014/main" xmlns="" val="10000"/>
                  </a:ext>
                </a:extLst>
              </a:tr>
              <a:tr h="461010">
                <a:tc rowSpan="5">
                  <a:txBody>
                    <a:bodyPr/>
                    <a:lstStyle/>
                    <a:p>
                      <a:pPr algn="ctr">
                        <a:lnSpc>
                          <a:spcPct val="100000"/>
                        </a:lnSpc>
                        <a:spcAft>
                          <a:spcPts val="0"/>
                        </a:spcAft>
                      </a:pPr>
                      <a:r>
                        <a:rPr lang="en-US" altLang="en-GB" sz="1800" kern="0" dirty="0">
                          <a:effectLst/>
                        </a:rPr>
                        <a:t>11</a:t>
                      </a:r>
                      <a:r>
                        <a:rPr lang="en-GB" sz="1800" kern="0" baseline="30000" dirty="0">
                          <a:effectLst/>
                        </a:rPr>
                        <a:t>th</a:t>
                      </a:r>
                      <a:r>
                        <a:rPr lang="en-GB" sz="1800" kern="0" dirty="0">
                          <a:effectLst/>
                        </a:rPr>
                        <a:t> </a:t>
                      </a:r>
                      <a:r>
                        <a:rPr lang="en-US" altLang="zh-CN" sz="1800" kern="0" dirty="0">
                          <a:effectLst/>
                        </a:rPr>
                        <a:t>Oct</a:t>
                      </a:r>
                      <a:r>
                        <a:rPr lang="en-US" sz="1800" kern="0" dirty="0">
                          <a:effectLst/>
                        </a:rPr>
                        <a:t> </a:t>
                      </a:r>
                    </a:p>
                    <a:p>
                      <a:pPr algn="ctr">
                        <a:lnSpc>
                          <a:spcPct val="100000"/>
                        </a:lnSpc>
                        <a:spcAft>
                          <a:spcPts val="0"/>
                        </a:spcAft>
                      </a:pPr>
                      <a:r>
                        <a:rPr lang="en-US" altLang="zh-CN" sz="1800" kern="0" dirty="0">
                          <a:effectLst/>
                          <a:latin typeface="Calibri" panose="020F0502020204030204"/>
                          <a:ea typeface="宋体" panose="02010600030101010101" pitchFamily="2" charset="-122"/>
                          <a:cs typeface="Times New Roman" panose="02020603050405020304"/>
                        </a:rPr>
                        <a:t>(WED)</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indent="0" algn="ctr">
                        <a:buNone/>
                      </a:pPr>
                      <a:r>
                        <a:rPr lang="en-US" sz="1800" b="0" dirty="0">
                          <a:latin typeface="Arial" panose="020B0604020202020204" pitchFamily="34" charset="0"/>
                          <a:ea typeface="宋体" panose="02010600030101010101" pitchFamily="2" charset="-122"/>
                          <a:cs typeface="Arial" panose="020B0604020202020204" pitchFamily="34" charset="0"/>
                        </a:rPr>
                        <a:t>8:00-20:00</a:t>
                      </a:r>
                      <a:endParaRPr lang="en-US" altLang="en-US" sz="1800" b="0" dirty="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RAN4-2</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kern="0" dirty="0">
                          <a:effectLst/>
                        </a:rPr>
                        <a:t>Tianyuan </a:t>
                      </a:r>
                      <a:r>
                        <a:rPr lang="en-US" sz="1800" kern="0" dirty="0">
                          <a:effectLst/>
                        </a:rPr>
                        <a:t>Ballroom+Hengyuan Ballroom</a:t>
                      </a:r>
                      <a:r>
                        <a:rPr lang="en-US" sz="1800" kern="0" baseline="0" dirty="0">
                          <a:effectLst/>
                        </a:rPr>
                        <a:t> (2F)/200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extLst>
                  <a:ext uri="{0D108BD9-81ED-4DB2-BD59-A6C34878D82A}">
                    <a16:rowId xmlns:a16="http://schemas.microsoft.com/office/drawing/2014/main" xmlns="" val="10001"/>
                  </a:ext>
                </a:extLst>
              </a:tr>
              <a:tr h="461645">
                <a:tc vMerge="1">
                  <a:txBody>
                    <a:bodyPr/>
                    <a:lstStyle/>
                    <a:p>
                      <a:endParaRPr lang="zh-CN"/>
                    </a:p>
                  </a:txBody>
                  <a:tcPr/>
                </a:tc>
                <a:tc>
                  <a:txBody>
                    <a:bodyPr/>
                    <a:lstStyle/>
                    <a:p>
                      <a:pPr indent="0" algn="ctr">
                        <a:buNone/>
                      </a:pPr>
                      <a:r>
                        <a:rPr lang="en-US" sz="1800" b="0" dirty="0">
                          <a:latin typeface="Arial" panose="020B0604020202020204" pitchFamily="34" charset="0"/>
                          <a:ea typeface="宋体" panose="02010600030101010101" pitchFamily="2" charset="-122"/>
                          <a:cs typeface="Arial" panose="020B0604020202020204" pitchFamily="34" charset="0"/>
                        </a:rPr>
                        <a:t>8:00-20:00</a:t>
                      </a:r>
                      <a:endParaRPr lang="en-US" altLang="en-US" sz="1800" b="0" dirty="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RAN4-3</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kern="1200" dirty="0">
                          <a:solidFill>
                            <a:schemeClr val="dk1"/>
                          </a:solidFill>
                          <a:effectLst/>
                          <a:latin typeface="+mn-lt"/>
                          <a:ea typeface="+mn-ea"/>
                          <a:cs typeface="+mn-cs"/>
                        </a:rPr>
                        <a:t>Qingyuan Ballroom (2F)/100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extLst>
                  <a:ext uri="{0D108BD9-81ED-4DB2-BD59-A6C34878D82A}">
                    <a16:rowId xmlns:a16="http://schemas.microsoft.com/office/drawing/2014/main" xmlns="" val="10002"/>
                  </a:ext>
                </a:extLst>
              </a:tr>
              <a:tr h="461645">
                <a:tc vMerge="1">
                  <a:txBody>
                    <a:bodyPr/>
                    <a:lstStyle/>
                    <a:p>
                      <a:endParaRPr lang="zh-CN"/>
                    </a:p>
                  </a:txBody>
                  <a:tcPr/>
                </a:tc>
                <a:tc>
                  <a:txBody>
                    <a:bodyPr/>
                    <a:lstStyle/>
                    <a:p>
                      <a:pPr indent="0" algn="ctr">
                        <a:buNone/>
                      </a:pPr>
                      <a:r>
                        <a:rPr lang="en-US" sz="1800" b="0" dirty="0">
                          <a:latin typeface="Arial" panose="020B0604020202020204" pitchFamily="34" charset="0"/>
                          <a:ea typeface="宋体" panose="02010600030101010101" pitchFamily="2" charset="-122"/>
                          <a:cs typeface="Arial" panose="020B0604020202020204" pitchFamily="34" charset="0"/>
                        </a:rPr>
                        <a:t>8:00-20:00</a:t>
                      </a:r>
                      <a:endParaRPr lang="en-US" altLang="en-US" sz="1800" b="0" dirty="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RAN4-4</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dirty="0">
                          <a:effectLst/>
                          <a:sym typeface="+mn-ea"/>
                        </a:rPr>
                        <a:t>Function Room Riyuan+Yueyuan+Xingyuan  (2F)/100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extLst>
                  <a:ext uri="{0D108BD9-81ED-4DB2-BD59-A6C34878D82A}">
                    <a16:rowId xmlns:a16="http://schemas.microsoft.com/office/drawing/2014/main" xmlns="" val="10003"/>
                  </a:ext>
                </a:extLst>
              </a:tr>
              <a:tr h="461645">
                <a:tc vMerge="1">
                  <a:txBody>
                    <a:bodyPr/>
                    <a:lstStyle/>
                    <a:p>
                      <a:endParaRPr lang="zh-CN"/>
                    </a:p>
                  </a:txBody>
                  <a:tcPr marL="22802" marR="22802" marT="0" marB="0" anchor="ctr"/>
                </a:tc>
                <a:tc>
                  <a:txBody>
                    <a:bodyPr/>
                    <a:lstStyle/>
                    <a:p>
                      <a:pPr indent="0" algn="ctr">
                        <a:buNone/>
                      </a:pPr>
                      <a:r>
                        <a:rPr lang="en-US" sz="1800" b="0" dirty="0">
                          <a:latin typeface="Arial" panose="020B0604020202020204" pitchFamily="34" charset="0"/>
                          <a:ea typeface="宋体" panose="02010600030101010101" pitchFamily="2" charset="-122"/>
                          <a:cs typeface="Arial" panose="020B0604020202020204" pitchFamily="34" charset="0"/>
                        </a:rPr>
                        <a:t>8:00-20:00</a:t>
                      </a:r>
                      <a:endParaRPr lang="en-US" altLang="en-US" sz="1800" b="0" dirty="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RAN4-5</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kern="1200" dirty="0">
                          <a:solidFill>
                            <a:schemeClr val="dk1"/>
                          </a:solidFill>
                          <a:effectLst/>
                          <a:latin typeface="+mn-lt"/>
                          <a:ea typeface="+mn-ea"/>
                          <a:cs typeface="+mn-cs"/>
                        </a:rPr>
                        <a:t>Hengan Meeting Room (2F)/50</a:t>
                      </a:r>
                      <a:endParaRPr lang="zh-CN" altLang="zh-CN" sz="1800" kern="100" dirty="0">
                        <a:effectLst/>
                        <a:latin typeface="+mn-lt"/>
                        <a:ea typeface="+mn-ea"/>
                        <a:cs typeface="Times New Roman" panose="02020603050405020304"/>
                      </a:endParaRPr>
                    </a:p>
                  </a:txBody>
                  <a:tcPr marL="22802" marR="22802" marT="0" marB="0" anchor="ctr"/>
                </a:tc>
                <a:extLst>
                  <a:ext uri="{0D108BD9-81ED-4DB2-BD59-A6C34878D82A}">
                    <a16:rowId xmlns:a16="http://schemas.microsoft.com/office/drawing/2014/main" xmlns="" val="10004"/>
                  </a:ext>
                </a:extLst>
              </a:tr>
              <a:tr h="922655">
                <a:tc vMerge="1">
                  <a:txBody>
                    <a:bodyPr/>
                    <a:lstStyle/>
                    <a:p>
                      <a:endParaRPr lang="zh-CN"/>
                    </a:p>
                  </a:txBody>
                  <a:tcPr marL="22802" marR="22802" marT="0" marB="0" anchor="ctr"/>
                </a:tc>
                <a:tc>
                  <a:txBody>
                    <a:bodyPr/>
                    <a:lstStyle/>
                    <a:p>
                      <a:pPr algn="ctr">
                        <a:lnSpc>
                          <a:spcPct val="100000"/>
                        </a:lnSpc>
                        <a:spcAft>
                          <a:spcPts val="0"/>
                        </a:spcAft>
                      </a:pPr>
                      <a:r>
                        <a:rPr lang="en-US" sz="1800" kern="0" dirty="0">
                          <a:effectLst/>
                        </a:rPr>
                        <a:t>10:30-11:00/</a:t>
                      </a:r>
                      <a:endParaRPr lang="zh-CN" sz="1800" kern="100" dirty="0">
                        <a:effectLst/>
                      </a:endParaRPr>
                    </a:p>
                    <a:p>
                      <a:pPr algn="ctr">
                        <a:lnSpc>
                          <a:spcPct val="100000"/>
                        </a:lnSpc>
                        <a:spcAft>
                          <a:spcPts val="0"/>
                        </a:spcAft>
                      </a:pPr>
                      <a:r>
                        <a:rPr lang="en-US" sz="1800" kern="0" dirty="0">
                          <a:effectLst/>
                        </a:rPr>
                        <a:t>16:30-17:00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a:effectLst/>
                        </a:rPr>
                        <a:t>Coffee Break</a:t>
                      </a:r>
                      <a:endParaRPr lang="zh-CN" sz="1800" kern="10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altLang="zh-CN" sz="1800" kern="1200" dirty="0">
                          <a:solidFill>
                            <a:schemeClr val="dk1"/>
                          </a:solidFill>
                          <a:effectLst/>
                          <a:latin typeface="+mn-lt"/>
                          <a:ea typeface="+mn-ea"/>
                          <a:cs typeface="+mn-cs"/>
                        </a:rPr>
                        <a:t>Foyer</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extLst>
                  <a:ext uri="{0D108BD9-81ED-4DB2-BD59-A6C34878D82A}">
                    <a16:rowId xmlns:a16="http://schemas.microsoft.com/office/drawing/2014/main" xmlns="" val="10005"/>
                  </a:ext>
                </a:extLst>
              </a:tr>
            </a:tbl>
          </a:graphicData>
        </a:graphic>
      </p:graphicFrame>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r>
                <a:rPr lang="en-US" altLang="zh-CN" sz="2400" b="1" dirty="0">
                  <a:solidFill>
                    <a:schemeClr val="tx1"/>
                  </a:solidFill>
                  <a:latin typeface="微软雅黑" panose="020B0503020204020204" pitchFamily="34" charset="-122"/>
                  <a:ea typeface="微软雅黑" panose="020B0503020204020204" pitchFamily="34" charset="-122"/>
                  <a:sym typeface="+mn-ea"/>
                </a:rPr>
                <a:t>Meeting Room Allocation-THUR</a:t>
              </a: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graphicFrame>
        <p:nvGraphicFramePr>
          <p:cNvPr id="4" name="表格 3"/>
          <p:cNvGraphicFramePr>
            <a:graphicFrameLocks noGrp="1"/>
          </p:cNvGraphicFramePr>
          <p:nvPr>
            <p:custDataLst>
              <p:tags r:id="rId2"/>
            </p:custDataLst>
            <p:extLst>
              <p:ext uri="{D42A27DB-BD31-4B8C-83A1-F6EECF244321}">
                <p14:modId xmlns:p14="http://schemas.microsoft.com/office/powerpoint/2010/main" val="756933327"/>
              </p:ext>
            </p:extLst>
          </p:nvPr>
        </p:nvGraphicFramePr>
        <p:xfrm>
          <a:off x="668655" y="1309370"/>
          <a:ext cx="10180320" cy="3404870"/>
        </p:xfrm>
        <a:graphic>
          <a:graphicData uri="http://schemas.openxmlformats.org/drawingml/2006/table">
            <a:tbl>
              <a:tblPr firstRow="1" firstCol="1" bandRow="1">
                <a:tableStyleId>{5C22544A-7EE6-4342-B048-85BDC9FD1C3A}</a:tableStyleId>
              </a:tblPr>
              <a:tblGrid>
                <a:gridCol w="1260475">
                  <a:extLst>
                    <a:ext uri="{9D8B030D-6E8A-4147-A177-3AD203B41FA5}">
                      <a16:colId xmlns:a16="http://schemas.microsoft.com/office/drawing/2014/main" xmlns="" val="20000"/>
                    </a:ext>
                  </a:extLst>
                </a:gridCol>
                <a:gridCol w="1939290">
                  <a:extLst>
                    <a:ext uri="{9D8B030D-6E8A-4147-A177-3AD203B41FA5}">
                      <a16:colId xmlns:a16="http://schemas.microsoft.com/office/drawing/2014/main" xmlns="" val="20001"/>
                    </a:ext>
                  </a:extLst>
                </a:gridCol>
                <a:gridCol w="2978150">
                  <a:extLst>
                    <a:ext uri="{9D8B030D-6E8A-4147-A177-3AD203B41FA5}">
                      <a16:colId xmlns:a16="http://schemas.microsoft.com/office/drawing/2014/main" xmlns="" val="20002"/>
                    </a:ext>
                  </a:extLst>
                </a:gridCol>
                <a:gridCol w="4002405">
                  <a:extLst>
                    <a:ext uri="{9D8B030D-6E8A-4147-A177-3AD203B41FA5}">
                      <a16:colId xmlns:a16="http://schemas.microsoft.com/office/drawing/2014/main" xmlns="" val="20003"/>
                    </a:ext>
                  </a:extLst>
                </a:gridCol>
              </a:tblGrid>
              <a:tr h="461645">
                <a:tc>
                  <a:txBody>
                    <a:bodyPr/>
                    <a:lstStyle/>
                    <a:p>
                      <a:pPr algn="ctr">
                        <a:lnSpc>
                          <a:spcPct val="100000"/>
                        </a:lnSpc>
                        <a:spcAft>
                          <a:spcPts val="0"/>
                        </a:spcAft>
                      </a:pPr>
                      <a:r>
                        <a:rPr lang="en-US" sz="1800" kern="0" dirty="0">
                          <a:effectLst/>
                        </a:rPr>
                        <a:t>Date</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dirty="0">
                          <a:effectLst/>
                        </a:rPr>
                        <a:t>Time</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a:effectLst/>
                        </a:rPr>
                        <a:t>Event</a:t>
                      </a:r>
                      <a:endParaRPr lang="zh-CN" sz="1800" kern="10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dirty="0">
                          <a:effectLst/>
                        </a:rPr>
                        <a:t>Function room/Capacity</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extLst>
                  <a:ext uri="{0D108BD9-81ED-4DB2-BD59-A6C34878D82A}">
                    <a16:rowId xmlns:a16="http://schemas.microsoft.com/office/drawing/2014/main" xmlns="" val="10000"/>
                  </a:ext>
                </a:extLst>
              </a:tr>
              <a:tr h="461010">
                <a:tc rowSpan="5">
                  <a:txBody>
                    <a:bodyPr/>
                    <a:lstStyle/>
                    <a:p>
                      <a:pPr algn="ctr">
                        <a:lnSpc>
                          <a:spcPct val="100000"/>
                        </a:lnSpc>
                        <a:spcAft>
                          <a:spcPts val="0"/>
                        </a:spcAft>
                      </a:pPr>
                      <a:r>
                        <a:rPr lang="en-US" altLang="en-GB" sz="1800" kern="0" dirty="0">
                          <a:effectLst/>
                        </a:rPr>
                        <a:t>12</a:t>
                      </a:r>
                      <a:r>
                        <a:rPr lang="en-GB" sz="1800" kern="0" baseline="30000" dirty="0">
                          <a:effectLst/>
                        </a:rPr>
                        <a:t>th</a:t>
                      </a:r>
                      <a:r>
                        <a:rPr lang="en-GB" sz="1800" kern="0" dirty="0">
                          <a:effectLst/>
                        </a:rPr>
                        <a:t> </a:t>
                      </a:r>
                      <a:r>
                        <a:rPr lang="en-US" altLang="zh-CN" sz="1800" kern="0" dirty="0">
                          <a:effectLst/>
                        </a:rPr>
                        <a:t>Oct</a:t>
                      </a:r>
                      <a:r>
                        <a:rPr lang="en-US" sz="1800" kern="0" dirty="0">
                          <a:effectLst/>
                        </a:rPr>
                        <a:t> </a:t>
                      </a:r>
                    </a:p>
                    <a:p>
                      <a:pPr algn="ctr">
                        <a:lnSpc>
                          <a:spcPct val="100000"/>
                        </a:lnSpc>
                        <a:spcAft>
                          <a:spcPts val="0"/>
                        </a:spcAft>
                      </a:pPr>
                      <a:r>
                        <a:rPr lang="en-US" altLang="zh-CN" sz="1800" kern="0" dirty="0">
                          <a:effectLst/>
                          <a:latin typeface="Calibri" panose="020F0502020204030204"/>
                          <a:ea typeface="宋体" panose="02010600030101010101" pitchFamily="2" charset="-122"/>
                          <a:cs typeface="Times New Roman" panose="02020603050405020304"/>
                        </a:rPr>
                        <a:t>(THUR)</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indent="0" algn="ctr">
                        <a:buNone/>
                      </a:pPr>
                      <a:r>
                        <a:rPr lang="en-US" sz="1800" b="0" dirty="0">
                          <a:latin typeface="Arial" panose="020B0604020202020204" pitchFamily="34" charset="0"/>
                          <a:ea typeface="宋体" panose="02010600030101010101" pitchFamily="2" charset="-122"/>
                          <a:cs typeface="Arial" panose="020B0604020202020204" pitchFamily="34" charset="0"/>
                        </a:rPr>
                        <a:t>8:00-20:00</a:t>
                      </a:r>
                      <a:endParaRPr lang="en-US" altLang="en-US" sz="1800" b="0" dirty="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RAN4-2</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kern="0" dirty="0">
                          <a:effectLst/>
                        </a:rPr>
                        <a:t>Tianyuan </a:t>
                      </a:r>
                      <a:r>
                        <a:rPr lang="en-US" sz="1800" kern="0" dirty="0">
                          <a:effectLst/>
                        </a:rPr>
                        <a:t>Ballroom+Hengyuan Ballroom</a:t>
                      </a:r>
                      <a:r>
                        <a:rPr lang="en-US" sz="1800" kern="0" baseline="0" dirty="0">
                          <a:effectLst/>
                        </a:rPr>
                        <a:t> (2F)/200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extLst>
                  <a:ext uri="{0D108BD9-81ED-4DB2-BD59-A6C34878D82A}">
                    <a16:rowId xmlns:a16="http://schemas.microsoft.com/office/drawing/2014/main" xmlns="" val="10001"/>
                  </a:ext>
                </a:extLst>
              </a:tr>
              <a:tr h="461645">
                <a:tc vMerge="1">
                  <a:txBody>
                    <a:bodyPr/>
                    <a:lstStyle/>
                    <a:p>
                      <a:endParaRPr lang="zh-CN"/>
                    </a:p>
                  </a:txBody>
                  <a:tcPr/>
                </a:tc>
                <a:tc>
                  <a:txBody>
                    <a:bodyPr/>
                    <a:lstStyle/>
                    <a:p>
                      <a:pPr indent="0" algn="ctr">
                        <a:buNone/>
                      </a:pPr>
                      <a:r>
                        <a:rPr lang="en-US" sz="1800" b="0" dirty="0">
                          <a:latin typeface="Arial" panose="020B0604020202020204" pitchFamily="34" charset="0"/>
                          <a:ea typeface="宋体" panose="02010600030101010101" pitchFamily="2" charset="-122"/>
                          <a:cs typeface="Arial" panose="020B0604020202020204" pitchFamily="34" charset="0"/>
                        </a:rPr>
                        <a:t>8:00-20:00</a:t>
                      </a:r>
                      <a:endParaRPr lang="en-US" altLang="en-US" sz="1800" b="0" dirty="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RAN4-3</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kern="1200" dirty="0">
                          <a:solidFill>
                            <a:schemeClr val="dk1"/>
                          </a:solidFill>
                          <a:effectLst/>
                          <a:latin typeface="+mn-lt"/>
                          <a:ea typeface="+mn-ea"/>
                          <a:cs typeface="+mn-cs"/>
                        </a:rPr>
                        <a:t>Qingyuan Ballroom (2F)/100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extLst>
                  <a:ext uri="{0D108BD9-81ED-4DB2-BD59-A6C34878D82A}">
                    <a16:rowId xmlns:a16="http://schemas.microsoft.com/office/drawing/2014/main" xmlns="" val="10002"/>
                  </a:ext>
                </a:extLst>
              </a:tr>
              <a:tr h="461645">
                <a:tc vMerge="1">
                  <a:txBody>
                    <a:bodyPr/>
                    <a:lstStyle/>
                    <a:p>
                      <a:endParaRPr lang="zh-CN"/>
                    </a:p>
                  </a:txBody>
                  <a:tcPr/>
                </a:tc>
                <a:tc>
                  <a:txBody>
                    <a:bodyPr/>
                    <a:lstStyle/>
                    <a:p>
                      <a:pPr indent="0" algn="ctr">
                        <a:buNone/>
                      </a:pPr>
                      <a:r>
                        <a:rPr lang="en-US" sz="1800" b="0" dirty="0">
                          <a:latin typeface="Arial" panose="020B0604020202020204" pitchFamily="34" charset="0"/>
                          <a:ea typeface="宋体" panose="02010600030101010101" pitchFamily="2" charset="-122"/>
                          <a:cs typeface="Arial" panose="020B0604020202020204" pitchFamily="34" charset="0"/>
                        </a:rPr>
                        <a:t>8:00-20:00</a:t>
                      </a:r>
                      <a:endParaRPr lang="en-US" altLang="en-US" sz="1800" b="0" dirty="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RAN4-4</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dirty="0">
                          <a:effectLst/>
                          <a:sym typeface="+mn-ea"/>
                        </a:rPr>
                        <a:t>Function Room Riyuan+Yueyuan+Xingyuan  (2F)/100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extLst>
                  <a:ext uri="{0D108BD9-81ED-4DB2-BD59-A6C34878D82A}">
                    <a16:rowId xmlns:a16="http://schemas.microsoft.com/office/drawing/2014/main" xmlns="" val="10003"/>
                  </a:ext>
                </a:extLst>
              </a:tr>
              <a:tr h="461645">
                <a:tc vMerge="1">
                  <a:txBody>
                    <a:bodyPr/>
                    <a:lstStyle/>
                    <a:p>
                      <a:endParaRPr lang="zh-CN"/>
                    </a:p>
                  </a:txBody>
                  <a:tcPr marL="22802" marR="22802" marT="0" marB="0" anchor="ctr"/>
                </a:tc>
                <a:tc>
                  <a:txBody>
                    <a:bodyPr/>
                    <a:lstStyle/>
                    <a:p>
                      <a:pPr indent="0" algn="ctr">
                        <a:buNone/>
                      </a:pPr>
                      <a:r>
                        <a:rPr lang="en-US" sz="1800" b="0" dirty="0">
                          <a:latin typeface="Arial" panose="020B0604020202020204" pitchFamily="34" charset="0"/>
                          <a:ea typeface="宋体" panose="02010600030101010101" pitchFamily="2" charset="-122"/>
                          <a:cs typeface="Arial" panose="020B0604020202020204" pitchFamily="34" charset="0"/>
                        </a:rPr>
                        <a:t>8:00-20:00</a:t>
                      </a:r>
                      <a:endParaRPr lang="en-US" altLang="en-US" sz="1800" b="0" dirty="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RAN4-5</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kern="1200" dirty="0">
                          <a:solidFill>
                            <a:schemeClr val="dk1"/>
                          </a:solidFill>
                          <a:effectLst/>
                          <a:latin typeface="+mn-lt"/>
                          <a:ea typeface="+mn-ea"/>
                          <a:cs typeface="+mn-cs"/>
                        </a:rPr>
                        <a:t>Hengan Meeting Room (2F)/50</a:t>
                      </a:r>
                      <a:endParaRPr lang="zh-CN" altLang="zh-CN" sz="1800" kern="100" dirty="0">
                        <a:effectLst/>
                        <a:latin typeface="+mn-lt"/>
                        <a:ea typeface="+mn-ea"/>
                        <a:cs typeface="Times New Roman" panose="02020603050405020304"/>
                      </a:endParaRPr>
                    </a:p>
                  </a:txBody>
                  <a:tcPr marL="22802" marR="22802" marT="0" marB="0" anchor="ctr"/>
                </a:tc>
                <a:extLst>
                  <a:ext uri="{0D108BD9-81ED-4DB2-BD59-A6C34878D82A}">
                    <a16:rowId xmlns:a16="http://schemas.microsoft.com/office/drawing/2014/main" xmlns="" val="10004"/>
                  </a:ext>
                </a:extLst>
              </a:tr>
              <a:tr h="922655">
                <a:tc vMerge="1">
                  <a:txBody>
                    <a:bodyPr/>
                    <a:lstStyle/>
                    <a:p>
                      <a:endParaRPr lang="zh-CN"/>
                    </a:p>
                  </a:txBody>
                  <a:tcPr marL="22802" marR="22802" marT="0" marB="0" anchor="ctr"/>
                </a:tc>
                <a:tc>
                  <a:txBody>
                    <a:bodyPr/>
                    <a:lstStyle/>
                    <a:p>
                      <a:pPr algn="ctr">
                        <a:lnSpc>
                          <a:spcPct val="100000"/>
                        </a:lnSpc>
                        <a:spcAft>
                          <a:spcPts val="0"/>
                        </a:spcAft>
                      </a:pPr>
                      <a:r>
                        <a:rPr lang="en-US" sz="1800" kern="0" dirty="0">
                          <a:effectLst/>
                        </a:rPr>
                        <a:t>10:30-11:00/</a:t>
                      </a:r>
                      <a:endParaRPr lang="zh-CN" sz="1800" kern="100" dirty="0">
                        <a:effectLst/>
                      </a:endParaRPr>
                    </a:p>
                    <a:p>
                      <a:pPr algn="ctr">
                        <a:lnSpc>
                          <a:spcPct val="100000"/>
                        </a:lnSpc>
                        <a:spcAft>
                          <a:spcPts val="0"/>
                        </a:spcAft>
                      </a:pPr>
                      <a:r>
                        <a:rPr lang="en-US" sz="1800" kern="0" dirty="0">
                          <a:effectLst/>
                        </a:rPr>
                        <a:t>16:30-17:00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a:effectLst/>
                        </a:rPr>
                        <a:t>Coffee Break</a:t>
                      </a:r>
                      <a:endParaRPr lang="zh-CN" sz="1800" kern="10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altLang="zh-CN" sz="1800" kern="1200" dirty="0">
                          <a:solidFill>
                            <a:schemeClr val="dk1"/>
                          </a:solidFill>
                          <a:effectLst/>
                          <a:latin typeface="+mn-lt"/>
                          <a:ea typeface="+mn-ea"/>
                          <a:cs typeface="+mn-cs"/>
                        </a:rPr>
                        <a:t>Foyer</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extLst>
                  <a:ext uri="{0D108BD9-81ED-4DB2-BD59-A6C34878D82A}">
                    <a16:rowId xmlns:a16="http://schemas.microsoft.com/office/drawing/2014/main" xmlns="" val="10005"/>
                  </a:ext>
                </a:extLst>
              </a:tr>
            </a:tbl>
          </a:graphicData>
        </a:graphic>
      </p:graphicFrame>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r>
                <a:rPr lang="en-US" altLang="zh-CN" sz="2400" b="1" dirty="0">
                  <a:solidFill>
                    <a:schemeClr val="tx1"/>
                  </a:solidFill>
                  <a:latin typeface="微软雅黑" panose="020B0503020204020204" pitchFamily="34" charset="-122"/>
                  <a:ea typeface="微软雅黑" panose="020B0503020204020204" pitchFamily="34" charset="-122"/>
                  <a:sym typeface="+mn-ea"/>
                </a:rPr>
                <a:t>Meeting Room Allocation-FRI</a:t>
              </a: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graphicFrame>
        <p:nvGraphicFramePr>
          <p:cNvPr id="4" name="表格 3"/>
          <p:cNvGraphicFramePr>
            <a:graphicFrameLocks noGrp="1"/>
          </p:cNvGraphicFramePr>
          <p:nvPr>
            <p:custDataLst>
              <p:tags r:id="rId2"/>
            </p:custDataLst>
          </p:nvPr>
        </p:nvGraphicFramePr>
        <p:xfrm>
          <a:off x="668655" y="1583055"/>
          <a:ext cx="10180320" cy="3404870"/>
        </p:xfrm>
        <a:graphic>
          <a:graphicData uri="http://schemas.openxmlformats.org/drawingml/2006/table">
            <a:tbl>
              <a:tblPr firstRow="1" firstCol="1" bandRow="1">
                <a:tableStyleId>{5C22544A-7EE6-4342-B048-85BDC9FD1C3A}</a:tableStyleId>
              </a:tblPr>
              <a:tblGrid>
                <a:gridCol w="1260475">
                  <a:extLst>
                    <a:ext uri="{9D8B030D-6E8A-4147-A177-3AD203B41FA5}">
                      <a16:colId xmlns:a16="http://schemas.microsoft.com/office/drawing/2014/main" xmlns="" val="20000"/>
                    </a:ext>
                  </a:extLst>
                </a:gridCol>
                <a:gridCol w="1939290">
                  <a:extLst>
                    <a:ext uri="{9D8B030D-6E8A-4147-A177-3AD203B41FA5}">
                      <a16:colId xmlns:a16="http://schemas.microsoft.com/office/drawing/2014/main" xmlns="" val="20001"/>
                    </a:ext>
                  </a:extLst>
                </a:gridCol>
                <a:gridCol w="2978150">
                  <a:extLst>
                    <a:ext uri="{9D8B030D-6E8A-4147-A177-3AD203B41FA5}">
                      <a16:colId xmlns:a16="http://schemas.microsoft.com/office/drawing/2014/main" xmlns="" val="20002"/>
                    </a:ext>
                  </a:extLst>
                </a:gridCol>
                <a:gridCol w="4002405">
                  <a:extLst>
                    <a:ext uri="{9D8B030D-6E8A-4147-A177-3AD203B41FA5}">
                      <a16:colId xmlns:a16="http://schemas.microsoft.com/office/drawing/2014/main" xmlns="" val="20003"/>
                    </a:ext>
                  </a:extLst>
                </a:gridCol>
              </a:tblGrid>
              <a:tr h="461645">
                <a:tc>
                  <a:txBody>
                    <a:bodyPr/>
                    <a:lstStyle/>
                    <a:p>
                      <a:pPr algn="ctr">
                        <a:lnSpc>
                          <a:spcPct val="100000"/>
                        </a:lnSpc>
                        <a:spcAft>
                          <a:spcPts val="0"/>
                        </a:spcAft>
                      </a:pPr>
                      <a:r>
                        <a:rPr lang="en-US" sz="1800" kern="0" dirty="0">
                          <a:effectLst/>
                        </a:rPr>
                        <a:t>Date</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dirty="0">
                          <a:effectLst/>
                        </a:rPr>
                        <a:t>Time</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a:effectLst/>
                        </a:rPr>
                        <a:t>Event</a:t>
                      </a:r>
                      <a:endParaRPr lang="zh-CN" sz="1800" kern="10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dirty="0">
                          <a:effectLst/>
                        </a:rPr>
                        <a:t>Function room/Capacity</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extLst>
                  <a:ext uri="{0D108BD9-81ED-4DB2-BD59-A6C34878D82A}">
                    <a16:rowId xmlns:a16="http://schemas.microsoft.com/office/drawing/2014/main" xmlns="" val="10000"/>
                  </a:ext>
                </a:extLst>
              </a:tr>
              <a:tr h="461010">
                <a:tc rowSpan="5">
                  <a:txBody>
                    <a:bodyPr/>
                    <a:lstStyle/>
                    <a:p>
                      <a:pPr algn="ctr">
                        <a:lnSpc>
                          <a:spcPct val="100000"/>
                        </a:lnSpc>
                        <a:spcAft>
                          <a:spcPts val="0"/>
                        </a:spcAft>
                      </a:pPr>
                      <a:r>
                        <a:rPr lang="en-US" altLang="en-GB" sz="1800" kern="0" dirty="0">
                          <a:effectLst/>
                        </a:rPr>
                        <a:t>13</a:t>
                      </a:r>
                      <a:r>
                        <a:rPr lang="en-GB" sz="1800" kern="0" baseline="30000" dirty="0">
                          <a:effectLst/>
                        </a:rPr>
                        <a:t>th</a:t>
                      </a:r>
                      <a:r>
                        <a:rPr lang="en-GB" sz="1800" kern="0" dirty="0">
                          <a:effectLst/>
                        </a:rPr>
                        <a:t> </a:t>
                      </a:r>
                      <a:r>
                        <a:rPr lang="en-US" altLang="zh-CN" sz="1800" kern="0" dirty="0">
                          <a:effectLst/>
                        </a:rPr>
                        <a:t>Oct</a:t>
                      </a:r>
                      <a:r>
                        <a:rPr lang="en-US" sz="1800" kern="0" dirty="0">
                          <a:effectLst/>
                        </a:rPr>
                        <a:t> </a:t>
                      </a:r>
                    </a:p>
                    <a:p>
                      <a:pPr algn="ctr">
                        <a:lnSpc>
                          <a:spcPct val="100000"/>
                        </a:lnSpc>
                        <a:spcAft>
                          <a:spcPts val="0"/>
                        </a:spcAft>
                      </a:pPr>
                      <a:r>
                        <a:rPr lang="en-US" altLang="zh-CN" sz="1800" kern="0" dirty="0">
                          <a:effectLst/>
                          <a:latin typeface="Calibri" panose="020F0502020204030204"/>
                          <a:ea typeface="宋体" panose="02010600030101010101" pitchFamily="2" charset="-122"/>
                          <a:cs typeface="Times New Roman" panose="02020603050405020304"/>
                        </a:rPr>
                        <a:t>(FRI)</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08:00-17:00</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RAN4-2</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kern="0" dirty="0">
                          <a:effectLst/>
                        </a:rPr>
                        <a:t>Tianyuan </a:t>
                      </a:r>
                      <a:r>
                        <a:rPr lang="en-US" sz="1800" kern="0" dirty="0">
                          <a:effectLst/>
                        </a:rPr>
                        <a:t>Ballroom+Hengyuan Ballroom</a:t>
                      </a:r>
                      <a:r>
                        <a:rPr lang="en-US" sz="1800" kern="0" baseline="0" dirty="0">
                          <a:effectLst/>
                        </a:rPr>
                        <a:t> (2F)/300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extLst>
                  <a:ext uri="{0D108BD9-81ED-4DB2-BD59-A6C34878D82A}">
                    <a16:rowId xmlns:a16="http://schemas.microsoft.com/office/drawing/2014/main" xmlns="" val="10001"/>
                  </a:ext>
                </a:extLst>
              </a:tr>
              <a:tr h="461645">
                <a:tc vMerge="1">
                  <a:txBody>
                    <a:bodyPr/>
                    <a:lstStyle/>
                    <a:p>
                      <a:endParaRPr lang="zh-CN"/>
                    </a:p>
                  </a:txBody>
                  <a:tcP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08:00-16:00</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RAN4-3</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kern="1200" dirty="0">
                          <a:solidFill>
                            <a:schemeClr val="dk1"/>
                          </a:solidFill>
                          <a:effectLst/>
                          <a:latin typeface="+mn-lt"/>
                          <a:ea typeface="+mn-ea"/>
                          <a:cs typeface="+mn-cs"/>
                        </a:rPr>
                        <a:t>Qingyuan Ballroom (2F)/100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extLst>
                  <a:ext uri="{0D108BD9-81ED-4DB2-BD59-A6C34878D82A}">
                    <a16:rowId xmlns:a16="http://schemas.microsoft.com/office/drawing/2014/main" xmlns="" val="10002"/>
                  </a:ext>
                </a:extLst>
              </a:tr>
              <a:tr h="461645">
                <a:tc vMerge="1">
                  <a:txBody>
                    <a:bodyPr/>
                    <a:lstStyle/>
                    <a:p>
                      <a:endParaRPr lang="zh-CN"/>
                    </a:p>
                  </a:txBody>
                  <a:tcP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08:00-16:00</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RAN4-4</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dirty="0">
                          <a:effectLst/>
                          <a:sym typeface="+mn-ea"/>
                        </a:rPr>
                        <a:t>Function Room Riyuan+Yueyuan+Xingyuan  (2F)/100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extLst>
                  <a:ext uri="{0D108BD9-81ED-4DB2-BD59-A6C34878D82A}">
                    <a16:rowId xmlns:a16="http://schemas.microsoft.com/office/drawing/2014/main" xmlns="" val="10003"/>
                  </a:ext>
                </a:extLst>
              </a:tr>
              <a:tr h="461645">
                <a:tc vMerge="1">
                  <a:txBody>
                    <a:bodyPr/>
                    <a:lstStyle/>
                    <a:p>
                      <a:endParaRPr lang="zh-CN"/>
                    </a:p>
                  </a:txBody>
                  <a:tcP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08:00-16:00</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RAN4-5</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lnSpc>
                          <a:spcPct val="100000"/>
                        </a:lnSpc>
                        <a:spcAft>
                          <a:spcPts val="0"/>
                        </a:spcAft>
                      </a:pPr>
                      <a:r>
                        <a:rPr lang="en-US" altLang="zh-CN" sz="1800" kern="1200" dirty="0">
                          <a:solidFill>
                            <a:schemeClr val="dk1"/>
                          </a:solidFill>
                          <a:effectLst/>
                          <a:latin typeface="+mn-lt"/>
                          <a:ea typeface="+mn-ea"/>
                          <a:cs typeface="+mn-cs"/>
                        </a:rPr>
                        <a:t>Hengan Meeting Room (2F)/50</a:t>
                      </a:r>
                      <a:endParaRPr lang="zh-CN" altLang="zh-CN" sz="1800" kern="100" dirty="0">
                        <a:effectLst/>
                        <a:latin typeface="+mn-lt"/>
                        <a:ea typeface="+mn-ea"/>
                        <a:cs typeface="Times New Roman" panose="02020603050405020304"/>
                      </a:endParaRPr>
                    </a:p>
                  </a:txBody>
                  <a:tcPr marL="22802" marR="22802" marT="0" marB="0" anchor="ctr"/>
                </a:tc>
                <a:extLst>
                  <a:ext uri="{0D108BD9-81ED-4DB2-BD59-A6C34878D82A}">
                    <a16:rowId xmlns:a16="http://schemas.microsoft.com/office/drawing/2014/main" xmlns="" val="10004"/>
                  </a:ext>
                </a:extLst>
              </a:tr>
              <a:tr h="922655">
                <a:tc vMerge="1">
                  <a:txBody>
                    <a:bodyPr/>
                    <a:lstStyle/>
                    <a:p>
                      <a:endParaRPr lang="zh-CN"/>
                    </a:p>
                  </a:txBody>
                  <a:tcPr marL="22802" marR="22802" marT="0" marB="0" anchor="ctr"/>
                </a:tc>
                <a:tc>
                  <a:txBody>
                    <a:bodyPr/>
                    <a:lstStyle/>
                    <a:p>
                      <a:pPr algn="ctr">
                        <a:lnSpc>
                          <a:spcPct val="100000"/>
                        </a:lnSpc>
                        <a:spcAft>
                          <a:spcPts val="0"/>
                        </a:spcAft>
                      </a:pPr>
                      <a:r>
                        <a:rPr lang="en-US" sz="1800" kern="0" dirty="0">
                          <a:effectLst/>
                        </a:rPr>
                        <a:t>10:30-11:00/</a:t>
                      </a:r>
                      <a:endParaRPr lang="zh-CN" sz="1800" kern="100" dirty="0">
                        <a:effectLst/>
                      </a:endParaRPr>
                    </a:p>
                    <a:p>
                      <a:pPr algn="ctr">
                        <a:lnSpc>
                          <a:spcPct val="100000"/>
                        </a:lnSpc>
                        <a:spcAft>
                          <a:spcPts val="0"/>
                        </a:spcAft>
                      </a:pPr>
                      <a:r>
                        <a:rPr lang="en-US" sz="1800" kern="0" dirty="0">
                          <a:effectLst/>
                        </a:rPr>
                        <a:t>16:30-17:00</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sz="1800" kern="0">
                          <a:effectLst/>
                        </a:rPr>
                        <a:t>Coffee Break</a:t>
                      </a:r>
                      <a:endParaRPr lang="zh-CN" sz="1800" kern="100">
                        <a:effectLst/>
                        <a:latin typeface="Calibri" panose="020F0502020204030204"/>
                        <a:ea typeface="宋体" panose="02010600030101010101" pitchFamily="2" charset="-122"/>
                        <a:cs typeface="Times New Roman" panose="02020603050405020304"/>
                      </a:endParaRPr>
                    </a:p>
                  </a:txBody>
                  <a:tcPr marL="22802" marR="22802" marT="0" marB="0" anchor="ctr"/>
                </a:tc>
                <a:tc>
                  <a:txBody>
                    <a:bodyPr/>
                    <a:lstStyle/>
                    <a:p>
                      <a:pPr algn="ctr">
                        <a:lnSpc>
                          <a:spcPct val="100000"/>
                        </a:lnSpc>
                        <a:spcAft>
                          <a:spcPts val="0"/>
                        </a:spcAft>
                      </a:pPr>
                      <a:r>
                        <a:rPr lang="en-US" altLang="zh-CN" sz="1800" kern="1200" dirty="0">
                          <a:solidFill>
                            <a:schemeClr val="dk1"/>
                          </a:solidFill>
                          <a:effectLst/>
                          <a:latin typeface="+mn-lt"/>
                          <a:ea typeface="+mn-ea"/>
                          <a:cs typeface="+mn-cs"/>
                        </a:rPr>
                        <a:t>Foyer</a:t>
                      </a:r>
                      <a:endParaRPr lang="zh-CN" sz="1800" kern="100" dirty="0">
                        <a:effectLst/>
                        <a:latin typeface="Calibri" panose="020F0502020204030204"/>
                        <a:ea typeface="宋体" panose="02010600030101010101" pitchFamily="2" charset="-122"/>
                        <a:cs typeface="Times New Roman" panose="02020603050405020304"/>
                      </a:endParaRPr>
                    </a:p>
                  </a:txBody>
                  <a:tcPr marL="22802" marR="22802" marT="0" marB="0" anchor="ctr"/>
                </a:tc>
                <a:extLst>
                  <a:ext uri="{0D108BD9-81ED-4DB2-BD59-A6C34878D82A}">
                    <a16:rowId xmlns:a16="http://schemas.microsoft.com/office/drawing/2014/main" xmlns="" val="10005"/>
                  </a:ext>
                </a:extLst>
              </a:tr>
            </a:tbl>
          </a:graphicData>
        </a:graphic>
      </p:graphicFrame>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r>
                <a:rPr lang="en-US" altLang="zh-CN" sz="2400" b="1" dirty="0">
                  <a:solidFill>
                    <a:schemeClr val="tx1"/>
                  </a:solidFill>
                  <a:latin typeface="微软雅黑" panose="020B0503020204020204" pitchFamily="34" charset="-122"/>
                  <a:ea typeface="微软雅黑" panose="020B0503020204020204" pitchFamily="34" charset="-122"/>
                  <a:sym typeface="+mn-ea"/>
                </a:rPr>
                <a:t>Floor Plan-2nd</a:t>
              </a: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pic>
        <p:nvPicPr>
          <p:cNvPr id="3" name="图片 5"/>
          <p:cNvPicPr>
            <a:picLocks noChangeAspect="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1737360" y="833120"/>
            <a:ext cx="7999730" cy="5782945"/>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normAutofit/>
          </a:bodyPr>
          <a:lstStyle/>
          <a:p>
            <a:pPr algn="l"/>
            <a:r>
              <a:rPr lang="en-US" altLang="en-GB" sz="2400" spc="0" dirty="0">
                <a:solidFill>
                  <a:schemeClr val="tx1"/>
                </a:solidFill>
                <a:latin typeface="+mn-ea"/>
                <a:ea typeface="+mn-ea"/>
                <a:cs typeface="Times New Roman" panose="02020603050405020304" pitchFamily="18" charset="0"/>
              </a:rPr>
              <a:t>Time: 19:00-21:00,10, Oct. 2023</a:t>
            </a:r>
            <a:br>
              <a:rPr lang="en-US" altLang="en-GB" sz="2400" spc="0" dirty="0">
                <a:solidFill>
                  <a:schemeClr val="tx1"/>
                </a:solidFill>
                <a:latin typeface="+mn-ea"/>
                <a:ea typeface="+mn-ea"/>
                <a:cs typeface="Times New Roman" panose="02020603050405020304" pitchFamily="18" charset="0"/>
              </a:rPr>
            </a:br>
            <a:r>
              <a:rPr lang="en-US" altLang="en-GB" sz="2400" spc="0" dirty="0">
                <a:solidFill>
                  <a:schemeClr val="tx1"/>
                </a:solidFill>
                <a:latin typeface="+mn-ea"/>
                <a:ea typeface="+mn-ea"/>
                <a:cs typeface="Times New Roman" panose="02020603050405020304" pitchFamily="18" charset="0"/>
              </a:rPr>
              <a:t/>
            </a:r>
            <a:br>
              <a:rPr lang="en-US" altLang="en-GB" sz="2400" spc="0" dirty="0">
                <a:solidFill>
                  <a:schemeClr val="tx1"/>
                </a:solidFill>
                <a:latin typeface="+mn-ea"/>
                <a:ea typeface="+mn-ea"/>
                <a:cs typeface="Times New Roman" panose="02020603050405020304" pitchFamily="18" charset="0"/>
              </a:rPr>
            </a:br>
            <a:r>
              <a:rPr lang="en-US" altLang="en-GB" sz="2400" spc="0" dirty="0">
                <a:solidFill>
                  <a:schemeClr val="tx1"/>
                </a:solidFill>
                <a:latin typeface="+mn-ea"/>
                <a:ea typeface="+mn-ea"/>
                <a:cs typeface="Times New Roman" panose="02020603050405020304" pitchFamily="18" charset="0"/>
              </a:rPr>
              <a:t/>
            </a:r>
            <a:br>
              <a:rPr lang="en-US" altLang="en-GB" sz="2400" spc="0" dirty="0">
                <a:solidFill>
                  <a:schemeClr val="tx1"/>
                </a:solidFill>
                <a:latin typeface="+mn-ea"/>
                <a:ea typeface="+mn-ea"/>
                <a:cs typeface="Times New Roman" panose="02020603050405020304" pitchFamily="18" charset="0"/>
              </a:rPr>
            </a:br>
            <a:r>
              <a:rPr lang="en-US" altLang="en-GB" sz="2400" spc="0" dirty="0">
                <a:solidFill>
                  <a:schemeClr val="tx1"/>
                </a:solidFill>
                <a:latin typeface="+mn-ea"/>
                <a:ea typeface="+mn-ea"/>
                <a:cs typeface="Times New Roman" panose="02020603050405020304" pitchFamily="18" charset="0"/>
              </a:rPr>
              <a:t>Venue：TBD</a:t>
            </a:r>
            <a:br>
              <a:rPr lang="en-US" altLang="en-GB" sz="2400" spc="0" dirty="0">
                <a:solidFill>
                  <a:schemeClr val="tx1"/>
                </a:solidFill>
                <a:latin typeface="+mn-ea"/>
                <a:ea typeface="+mn-ea"/>
                <a:cs typeface="Times New Roman" panose="02020603050405020304" pitchFamily="18" charset="0"/>
              </a:rPr>
            </a:br>
            <a:endParaRPr lang="en-US" altLang="en-GB" sz="2400" spc="0" dirty="0">
              <a:solidFill>
                <a:schemeClr val="tx1"/>
              </a:solidFill>
              <a:latin typeface="+mn-ea"/>
              <a:ea typeface="+mn-ea"/>
              <a:cs typeface="Times New Roman" panose="02020603050405020304" pitchFamily="18" charset="0"/>
            </a:endParaRPr>
          </a:p>
        </p:txBody>
      </p:sp>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r>
                <a:rPr lang="en-US" altLang="en-GB" sz="2400" b="1" dirty="0">
                  <a:solidFill>
                    <a:schemeClr val="tx1"/>
                  </a:solidFill>
                  <a:latin typeface="+mn-ea"/>
                  <a:cs typeface="Times New Roman" panose="02020603050405020304" pitchFamily="18" charset="0"/>
                  <a:sym typeface="+mn-ea"/>
                </a:rPr>
                <a:t>Welcome Reception</a:t>
              </a: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pic>
        <p:nvPicPr>
          <p:cNvPr id="8" name="图片 7"/>
          <p:cNvPicPr>
            <a:picLocks noChangeAspect="1"/>
          </p:cNvPicPr>
          <p:nvPr/>
        </p:nvPicPr>
        <p:blipFill>
          <a:blip r:embed="rId3"/>
          <a:stretch>
            <a:fillRect/>
          </a:stretch>
        </p:blipFill>
        <p:spPr>
          <a:xfrm>
            <a:off x="4170680" y="2908300"/>
            <a:ext cx="5724525" cy="3562985"/>
          </a:xfrm>
          <a:prstGeom prst="rect">
            <a:avLst/>
          </a:prstGeom>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r>
                <a:rPr lang="en-GB" altLang="zh-CN" sz="2400" b="1" dirty="0">
                  <a:solidFill>
                    <a:schemeClr val="tx1"/>
                  </a:solidFill>
                  <a:latin typeface="+mn-ea"/>
                  <a:cs typeface="Times New Roman" panose="02020603050405020304" pitchFamily="18" charset="0"/>
                  <a:sym typeface="+mn-ea"/>
                </a:rPr>
                <a:t>Restaurants</a:t>
              </a:r>
              <a:r>
                <a:rPr lang="en-US" altLang="en-GB" sz="2400" b="1" dirty="0">
                  <a:solidFill>
                    <a:schemeClr val="tx1"/>
                  </a:solidFill>
                  <a:latin typeface="+mn-ea"/>
                  <a:cs typeface="Times New Roman" panose="02020603050405020304" pitchFamily="18" charset="0"/>
                  <a:sym typeface="+mn-ea"/>
                </a:rPr>
                <a:t> in hotel</a:t>
              </a: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pic>
        <p:nvPicPr>
          <p:cNvPr id="8" name="图片 2" descr="L:\BD\PHOTO\酒店设施图 微\圆聚主题式自助餐厅3 Circle Themes Buffet Restaurant3.jpg"/>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a:xfrm>
            <a:off x="325755" y="1701800"/>
            <a:ext cx="5770245" cy="3850640"/>
          </a:xfrm>
          <a:prstGeom prst="rect">
            <a:avLst/>
          </a:prstGeom>
          <a:noFill/>
          <a:ln>
            <a:noFill/>
          </a:ln>
        </p:spPr>
      </p:pic>
      <p:pic>
        <p:nvPicPr>
          <p:cNvPr id="10" name="图片 3" descr="C:\Temp\1\WeChat Files\a26f3aea01782a9f101963e18144b31.jpg"/>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a:xfrm>
            <a:off x="6249035" y="1701800"/>
            <a:ext cx="5774690" cy="3850005"/>
          </a:xfrm>
          <a:prstGeom prst="rect">
            <a:avLst/>
          </a:prstGeom>
          <a:noFill/>
          <a:ln>
            <a:noFill/>
          </a:ln>
        </p:spPr>
      </p:pic>
      <p:sp>
        <p:nvSpPr>
          <p:cNvPr id="100" name="文本框 99"/>
          <p:cNvSpPr txBox="1"/>
          <p:nvPr/>
        </p:nvSpPr>
        <p:spPr>
          <a:xfrm>
            <a:off x="564515" y="5698490"/>
            <a:ext cx="5080000" cy="922020"/>
          </a:xfrm>
          <a:prstGeom prst="rect">
            <a:avLst/>
          </a:prstGeom>
          <a:noFill/>
          <a:ln w="9525">
            <a:noFill/>
          </a:ln>
        </p:spPr>
        <p:txBody>
          <a:bodyPr>
            <a:spAutoFit/>
          </a:bodyPr>
          <a:lstStyle/>
          <a:p>
            <a:pPr indent="0"/>
            <a:r>
              <a:rPr lang="zh-CN" b="0">
                <a:latin typeface="Calibri" panose="020F0502020204030204" charset="0"/>
                <a:ea typeface="等线" panose="02010600030101010101" charset="-122"/>
              </a:rPr>
              <a:t>酒店圆聚自助餐厅（</a:t>
            </a:r>
            <a:r>
              <a:rPr lang="en-US" b="0">
                <a:latin typeface="Calibri" panose="020F0502020204030204" charset="0"/>
                <a:ea typeface="等线" panose="02010600030101010101" charset="-122"/>
              </a:rPr>
              <a:t>Circle</a:t>
            </a:r>
            <a:r>
              <a:rPr lang="en-US" b="0">
                <a:latin typeface="Calibri" panose="020F0502020204030204" charset="0"/>
                <a:ea typeface="等线" panose="02010600030101010101" charset="-122"/>
                <a:cs typeface="Times New Roman" panose="02020603050405020304" pitchFamily="18" charset="0"/>
              </a:rPr>
              <a:t> B</a:t>
            </a:r>
            <a:r>
              <a:rPr lang="en-US" b="0">
                <a:latin typeface="Calibri" panose="020F0502020204030204" charset="0"/>
                <a:ea typeface="等线" panose="02010600030101010101" charset="-122"/>
              </a:rPr>
              <a:t>uffet</a:t>
            </a:r>
            <a:r>
              <a:rPr lang="en-US" b="0">
                <a:latin typeface="Calibri" panose="020F0502020204030204" charset="0"/>
                <a:ea typeface="等线" panose="02010600030101010101" charset="-122"/>
                <a:cs typeface="Times New Roman" panose="02020603050405020304" pitchFamily="18" charset="0"/>
              </a:rPr>
              <a:t> Restaurant</a:t>
            </a:r>
            <a:r>
              <a:rPr lang="zh-CN" b="0">
                <a:latin typeface="Calibri" panose="020F0502020204030204" charset="0"/>
                <a:ea typeface="等线" panose="02010600030101010101" charset="-122"/>
              </a:rPr>
              <a:t>）</a:t>
            </a:r>
          </a:p>
          <a:p>
            <a:pPr indent="0"/>
            <a:r>
              <a:rPr lang="zh-CN" b="0">
                <a:latin typeface="Calibri" panose="020F0502020204030204" charset="0"/>
                <a:ea typeface="等线" panose="02010600030101010101" charset="-122"/>
              </a:rPr>
              <a:t>自助午餐</a:t>
            </a:r>
            <a:r>
              <a:rPr lang="en-US" b="0">
                <a:latin typeface="Calibri" panose="020F0502020204030204" charset="0"/>
                <a:ea typeface="等线" panose="02010600030101010101" charset="-122"/>
                <a:cs typeface="Times New Roman" panose="02020603050405020304" pitchFamily="18" charset="0"/>
              </a:rPr>
              <a:t> B</a:t>
            </a:r>
            <a:r>
              <a:rPr lang="en-US" b="0">
                <a:latin typeface="Calibri" panose="020F0502020204030204" charset="0"/>
                <a:ea typeface="等线" panose="02010600030101010101" charset="-122"/>
              </a:rPr>
              <a:t>uffet</a:t>
            </a:r>
            <a:r>
              <a:rPr lang="en-US" b="0">
                <a:latin typeface="Calibri" panose="020F0502020204030204" charset="0"/>
                <a:ea typeface="等线" panose="02010600030101010101" charset="-122"/>
                <a:cs typeface="Times New Roman" panose="02020603050405020304" pitchFamily="18" charset="0"/>
              </a:rPr>
              <a:t> L</a:t>
            </a:r>
            <a:r>
              <a:rPr lang="en-US" b="0">
                <a:latin typeface="Calibri" panose="020F0502020204030204" charset="0"/>
                <a:ea typeface="等线" panose="02010600030101010101" charset="-122"/>
              </a:rPr>
              <a:t>unch</a:t>
            </a:r>
            <a:r>
              <a:rPr lang="zh-CN" b="0">
                <a:latin typeface="Calibri" panose="020F0502020204030204" charset="0"/>
                <a:ea typeface="等线" panose="02010600030101010101" charset="-122"/>
              </a:rPr>
              <a:t>：</a:t>
            </a:r>
            <a:r>
              <a:rPr lang="en-US" b="0">
                <a:latin typeface="Calibri" panose="020F0502020204030204" charset="0"/>
                <a:ea typeface="等线" panose="02010600030101010101" charset="-122"/>
              </a:rPr>
              <a:t>R</a:t>
            </a:r>
            <a:r>
              <a:rPr lang="en-US" b="0">
                <a:latin typeface="Calibri" panose="020F0502020204030204" charset="0"/>
                <a:ea typeface="等线" panose="02010600030101010101" charset="-122"/>
                <a:cs typeface="Times New Roman" panose="02020603050405020304" pitchFamily="18" charset="0"/>
              </a:rPr>
              <a:t>MB 168</a:t>
            </a:r>
          </a:p>
          <a:p>
            <a:pPr indent="0"/>
            <a:r>
              <a:rPr lang="zh-CN" b="0">
                <a:latin typeface="Calibri" panose="020F0502020204030204" charset="0"/>
                <a:ea typeface="等线" panose="02010600030101010101" charset="-122"/>
              </a:rPr>
              <a:t>自助晚餐</a:t>
            </a:r>
            <a:r>
              <a:rPr lang="en-US" b="0">
                <a:latin typeface="Calibri" panose="020F0502020204030204" charset="0"/>
                <a:ea typeface="等线" panose="02010600030101010101" charset="-122"/>
                <a:cs typeface="Times New Roman" panose="02020603050405020304" pitchFamily="18" charset="0"/>
              </a:rPr>
              <a:t> B</a:t>
            </a:r>
            <a:r>
              <a:rPr lang="en-US" b="0">
                <a:latin typeface="Calibri" panose="020F0502020204030204" charset="0"/>
                <a:ea typeface="等线" panose="02010600030101010101" charset="-122"/>
              </a:rPr>
              <a:t>uffet</a:t>
            </a:r>
            <a:r>
              <a:rPr lang="en-US" b="0">
                <a:latin typeface="Calibri" panose="020F0502020204030204" charset="0"/>
                <a:ea typeface="等线" panose="02010600030101010101" charset="-122"/>
                <a:cs typeface="Times New Roman" panose="02020603050405020304" pitchFamily="18" charset="0"/>
              </a:rPr>
              <a:t> D</a:t>
            </a:r>
            <a:r>
              <a:rPr lang="en-US" b="0">
                <a:latin typeface="Calibri" panose="020F0502020204030204" charset="0"/>
                <a:ea typeface="等线" panose="02010600030101010101" charset="-122"/>
              </a:rPr>
              <a:t>inner</a:t>
            </a:r>
            <a:r>
              <a:rPr lang="zh-CN" b="0">
                <a:latin typeface="Calibri" panose="020F0502020204030204" charset="0"/>
                <a:ea typeface="等线" panose="02010600030101010101" charset="-122"/>
              </a:rPr>
              <a:t>：</a:t>
            </a:r>
            <a:r>
              <a:rPr lang="en-US" b="0">
                <a:latin typeface="Calibri" panose="020F0502020204030204" charset="0"/>
                <a:ea typeface="等线" panose="02010600030101010101" charset="-122"/>
              </a:rPr>
              <a:t>R</a:t>
            </a:r>
            <a:r>
              <a:rPr lang="en-US" b="0">
                <a:latin typeface="Calibri" panose="020F0502020204030204" charset="0"/>
                <a:ea typeface="等线" panose="02010600030101010101" charset="-122"/>
                <a:cs typeface="Times New Roman" panose="02020603050405020304" pitchFamily="18" charset="0"/>
              </a:rPr>
              <a:t>MB 218</a:t>
            </a:r>
            <a:endParaRPr lang="en-US" altLang="en-US" b="0">
              <a:latin typeface="Calibri" panose="020F0502020204030204" charset="0"/>
              <a:ea typeface="等线" panose="02010600030101010101" charset="-122"/>
            </a:endParaRPr>
          </a:p>
        </p:txBody>
      </p:sp>
      <p:sp>
        <p:nvSpPr>
          <p:cNvPr id="2" name="文本框 1"/>
          <p:cNvSpPr txBox="1"/>
          <p:nvPr/>
        </p:nvSpPr>
        <p:spPr>
          <a:xfrm>
            <a:off x="6457950" y="5698490"/>
            <a:ext cx="5080000" cy="922020"/>
          </a:xfrm>
          <a:prstGeom prst="rect">
            <a:avLst/>
          </a:prstGeom>
          <a:noFill/>
          <a:ln w="9525">
            <a:noFill/>
          </a:ln>
        </p:spPr>
        <p:txBody>
          <a:bodyPr>
            <a:spAutoFit/>
          </a:bodyPr>
          <a:lstStyle/>
          <a:p>
            <a:pPr indent="0"/>
            <a:r>
              <a:rPr lang="zh-CN" b="0">
                <a:latin typeface="Calibri" panose="020F0502020204030204" charset="0"/>
                <a:ea typeface="等线" panose="02010600030101010101" charset="-122"/>
              </a:rPr>
              <a:t>粤茗湾中餐厅（</a:t>
            </a:r>
            <a:r>
              <a:rPr lang="en-US" b="0">
                <a:latin typeface="Calibri" panose="020F0502020204030204" charset="0"/>
                <a:ea typeface="等线" panose="02010600030101010101" charset="-122"/>
              </a:rPr>
              <a:t>Yue</a:t>
            </a:r>
            <a:r>
              <a:rPr lang="en-US" b="0">
                <a:latin typeface="Calibri" panose="020F0502020204030204" charset="0"/>
                <a:ea typeface="等线" panose="02010600030101010101" charset="-122"/>
                <a:cs typeface="Times New Roman" panose="02020603050405020304" pitchFamily="18" charset="0"/>
              </a:rPr>
              <a:t> Ming Bay Chinese Restaurant</a:t>
            </a:r>
            <a:r>
              <a:rPr lang="zh-CN" b="0">
                <a:latin typeface="Calibri" panose="020F0502020204030204" charset="0"/>
                <a:ea typeface="等线" panose="02010600030101010101" charset="-122"/>
              </a:rPr>
              <a:t>）</a:t>
            </a:r>
          </a:p>
          <a:p>
            <a:pPr indent="0"/>
            <a:r>
              <a:rPr lang="zh-CN" b="0">
                <a:latin typeface="Calibri" panose="020F0502020204030204" charset="0"/>
                <a:ea typeface="等线" panose="02010600030101010101" charset="-122"/>
              </a:rPr>
              <a:t>单人套餐</a:t>
            </a:r>
            <a:r>
              <a:rPr lang="en-US" b="0">
                <a:latin typeface="Calibri" panose="020F0502020204030204" charset="0"/>
                <a:ea typeface="等线" panose="02010600030101010101" charset="-122"/>
                <a:cs typeface="Times New Roman" panose="02020603050405020304" pitchFamily="18" charset="0"/>
              </a:rPr>
              <a:t>Single set</a:t>
            </a:r>
            <a:r>
              <a:rPr lang="zh-CN" b="0">
                <a:latin typeface="Calibri" panose="020F0502020204030204" charset="0"/>
                <a:ea typeface="等线" panose="02010600030101010101" charset="-122"/>
              </a:rPr>
              <a:t>：</a:t>
            </a:r>
            <a:r>
              <a:rPr lang="en-US" b="0">
                <a:latin typeface="Calibri" panose="020F0502020204030204" charset="0"/>
                <a:ea typeface="等线" panose="02010600030101010101" charset="-122"/>
              </a:rPr>
              <a:t>R</a:t>
            </a:r>
            <a:r>
              <a:rPr lang="en-US" b="0">
                <a:latin typeface="Calibri" panose="020F0502020204030204" charset="0"/>
                <a:ea typeface="等线" panose="02010600030101010101" charset="-122"/>
                <a:cs typeface="Times New Roman" panose="02020603050405020304" pitchFamily="18" charset="0"/>
              </a:rPr>
              <a:t>MB 128/</a:t>
            </a:r>
            <a:r>
              <a:rPr lang="en-US" b="0">
                <a:latin typeface="Calibri" panose="020F0502020204030204" charset="0"/>
                <a:ea typeface="等线" panose="02010600030101010101" charset="-122"/>
              </a:rPr>
              <a:t>set</a:t>
            </a:r>
            <a:r>
              <a:rPr lang="zh-CN" b="0">
                <a:latin typeface="Calibri" panose="020F0502020204030204" charset="0"/>
                <a:ea typeface="等线" panose="02010600030101010101" charset="-122"/>
              </a:rPr>
              <a:t>  </a:t>
            </a:r>
          </a:p>
          <a:p>
            <a:pPr indent="0"/>
            <a:r>
              <a:rPr lang="zh-CN" b="0">
                <a:latin typeface="Calibri" panose="020F0502020204030204" charset="0"/>
                <a:ea typeface="等线" panose="02010600030101010101" charset="-122"/>
              </a:rPr>
              <a:t>双人套餐</a:t>
            </a:r>
            <a:r>
              <a:rPr lang="en-US" b="0">
                <a:latin typeface="Calibri" panose="020F0502020204030204" charset="0"/>
                <a:ea typeface="等线" panose="02010600030101010101" charset="-122"/>
                <a:cs typeface="Times New Roman" panose="02020603050405020304" pitchFamily="18" charset="0"/>
              </a:rPr>
              <a:t>Set Menu for two</a:t>
            </a:r>
            <a:r>
              <a:rPr lang="zh-CN" b="0">
                <a:latin typeface="Calibri" panose="020F0502020204030204" charset="0"/>
                <a:ea typeface="等线" panose="02010600030101010101" charset="-122"/>
              </a:rPr>
              <a:t>：</a:t>
            </a:r>
            <a:r>
              <a:rPr lang="en-US" b="0">
                <a:latin typeface="Calibri" panose="020F0502020204030204" charset="0"/>
                <a:ea typeface="等线" panose="02010600030101010101" charset="-122"/>
              </a:rPr>
              <a:t>R</a:t>
            </a:r>
            <a:r>
              <a:rPr lang="en-US" b="0">
                <a:latin typeface="Calibri" panose="020F0502020204030204" charset="0"/>
                <a:ea typeface="等线" panose="02010600030101010101" charset="-122"/>
                <a:cs typeface="Times New Roman" panose="02020603050405020304" pitchFamily="18" charset="0"/>
              </a:rPr>
              <a:t>MB 399/</a:t>
            </a:r>
            <a:r>
              <a:rPr lang="en-US" b="0">
                <a:latin typeface="Calibri" panose="020F0502020204030204" charset="0"/>
                <a:ea typeface="等线" panose="02010600030101010101" charset="-122"/>
              </a:rPr>
              <a:t>set</a:t>
            </a:r>
            <a:endParaRPr lang="en-US" altLang="en-US" b="0">
              <a:latin typeface="Calibri" panose="020F0502020204030204" charset="0"/>
              <a:ea typeface="等线" panose="02010600030101010101" charset="-122"/>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r>
                <a:rPr lang="en-GB" altLang="zh-CN" sz="2400" b="1" dirty="0">
                  <a:solidFill>
                    <a:schemeClr val="tx1"/>
                  </a:solidFill>
                  <a:latin typeface="+mn-ea"/>
                  <a:cs typeface="Times New Roman" panose="02020603050405020304" pitchFamily="18" charset="0"/>
                  <a:sym typeface="+mn-ea"/>
                </a:rPr>
                <a:t>Restaurants</a:t>
              </a:r>
              <a:r>
                <a:rPr lang="en-US" altLang="en-GB" sz="2400" b="1" dirty="0">
                  <a:solidFill>
                    <a:schemeClr val="tx1"/>
                  </a:solidFill>
                  <a:latin typeface="+mn-ea"/>
                  <a:cs typeface="Times New Roman" panose="02020603050405020304" pitchFamily="18" charset="0"/>
                  <a:sym typeface="+mn-ea"/>
                </a:rPr>
                <a:t> near hotel</a:t>
              </a: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sp>
        <p:nvSpPr>
          <p:cNvPr id="3" name="文本框 2"/>
          <p:cNvSpPr txBox="1"/>
          <p:nvPr/>
        </p:nvSpPr>
        <p:spPr>
          <a:xfrm>
            <a:off x="681355" y="1104265"/>
            <a:ext cx="10567670" cy="4538980"/>
          </a:xfrm>
          <a:prstGeom prst="rect">
            <a:avLst/>
          </a:prstGeom>
          <a:noFill/>
          <a:ln w="9525">
            <a:noFill/>
          </a:ln>
        </p:spPr>
        <p:txBody>
          <a:bodyPr wrap="square">
            <a:noAutofit/>
          </a:bodyPr>
          <a:lstStyle/>
          <a:p>
            <a:pPr marL="285750" indent="-285750">
              <a:buFont typeface="Arial" panose="020B0604020202020204" pitchFamily="34" charset="0"/>
              <a:buChar char="•"/>
            </a:pPr>
            <a:endParaRPr lang="en-US" b="0">
              <a:latin typeface="Calibri" panose="020F0502020204030204" charset="0"/>
              <a:ea typeface="等线" panose="02010600030101010101" charset="-122"/>
            </a:endParaRPr>
          </a:p>
          <a:p>
            <a:pPr marL="285750" indent="-285750">
              <a:buFont typeface="Arial" panose="020B0604020202020204" pitchFamily="34" charset="0"/>
              <a:buChar char="•"/>
            </a:pPr>
            <a:r>
              <a:rPr lang="zh-CN" b="0">
                <a:latin typeface="+mj-ea"/>
                <a:ea typeface="+mj-ea"/>
                <a:cs typeface="+mj-ea"/>
              </a:rPr>
              <a:t>尊宝披萨店（</a:t>
            </a:r>
            <a:r>
              <a:rPr lang="en-US" b="0">
                <a:latin typeface="+mj-ea"/>
                <a:ea typeface="+mj-ea"/>
                <a:cs typeface="+mj-ea"/>
              </a:rPr>
              <a:t>Zun Bao Pizza Restaurant</a:t>
            </a:r>
            <a:r>
              <a:rPr lang="zh-CN" b="0">
                <a:latin typeface="+mj-ea"/>
                <a:ea typeface="+mj-ea"/>
                <a:cs typeface="+mj-ea"/>
              </a:rPr>
              <a:t>）</a:t>
            </a:r>
            <a:r>
              <a:rPr lang="en-US" b="0">
                <a:latin typeface="+mj-ea"/>
                <a:ea typeface="+mj-ea"/>
                <a:cs typeface="+mj-ea"/>
              </a:rPr>
              <a:t> </a:t>
            </a:r>
          </a:p>
          <a:p>
            <a:pPr marL="285750" indent="-285750">
              <a:buFont typeface="Arial" panose="020B0604020202020204" pitchFamily="34" charset="0"/>
              <a:buChar char="•"/>
            </a:pPr>
            <a:r>
              <a:rPr lang="zh-CN" b="0">
                <a:latin typeface="+mj-ea"/>
                <a:ea typeface="+mj-ea"/>
                <a:cs typeface="+mj-ea"/>
              </a:rPr>
              <a:t>肯德基餐厅（</a:t>
            </a:r>
            <a:r>
              <a:rPr lang="en-US" b="0">
                <a:latin typeface="+mj-ea"/>
                <a:ea typeface="+mj-ea"/>
                <a:cs typeface="+mj-ea"/>
              </a:rPr>
              <a:t>KFC Restaurant</a:t>
            </a:r>
            <a:r>
              <a:rPr lang="zh-CN" b="0">
                <a:latin typeface="+mj-ea"/>
                <a:ea typeface="+mj-ea"/>
                <a:cs typeface="+mj-ea"/>
              </a:rPr>
              <a:t>）</a:t>
            </a:r>
            <a:endParaRPr lang="en-US" b="0">
              <a:latin typeface="+mj-ea"/>
              <a:ea typeface="+mj-ea"/>
              <a:cs typeface="+mj-ea"/>
            </a:endParaRPr>
          </a:p>
          <a:p>
            <a:pPr marL="285750" indent="-285750">
              <a:buFont typeface="Arial" panose="020B0604020202020204" pitchFamily="34" charset="0"/>
              <a:buChar char="•"/>
            </a:pPr>
            <a:r>
              <a:rPr lang="zh-CN" b="0">
                <a:latin typeface="+mj-ea"/>
                <a:ea typeface="+mj-ea"/>
                <a:cs typeface="+mj-ea"/>
              </a:rPr>
              <a:t>星巴克</a:t>
            </a:r>
            <a:r>
              <a:rPr lang="en-US" b="0">
                <a:latin typeface="+mj-ea"/>
                <a:ea typeface="+mj-ea"/>
                <a:cs typeface="+mj-ea"/>
              </a:rPr>
              <a:t> (Starbucks)</a:t>
            </a:r>
          </a:p>
          <a:p>
            <a:pPr marL="285750" indent="-285750">
              <a:buFont typeface="Arial" panose="020B0604020202020204" pitchFamily="34" charset="0"/>
              <a:buChar char="•"/>
            </a:pPr>
            <a:r>
              <a:rPr lang="zh-CN" b="0">
                <a:latin typeface="+mj-ea"/>
                <a:ea typeface="+mj-ea"/>
                <a:cs typeface="+mj-ea"/>
              </a:rPr>
              <a:t>真馍坊西安面馆（</a:t>
            </a:r>
            <a:r>
              <a:rPr lang="en-US" b="0">
                <a:latin typeface="+mj-ea"/>
                <a:ea typeface="+mj-ea"/>
                <a:cs typeface="+mj-ea"/>
              </a:rPr>
              <a:t>Zhen Mo Fang Noodle Restaurant</a:t>
            </a:r>
            <a:r>
              <a:rPr lang="zh-CN" b="0">
                <a:latin typeface="+mj-ea"/>
                <a:ea typeface="+mj-ea"/>
                <a:cs typeface="+mj-ea"/>
              </a:rPr>
              <a:t>）</a:t>
            </a:r>
            <a:endParaRPr lang="en-US" b="0">
              <a:latin typeface="+mj-ea"/>
              <a:ea typeface="+mj-ea"/>
              <a:cs typeface="+mj-ea"/>
            </a:endParaRPr>
          </a:p>
          <a:p>
            <a:pPr marL="285750" indent="-285750">
              <a:buFont typeface="Arial" panose="020B0604020202020204" pitchFamily="34" charset="0"/>
              <a:buChar char="•"/>
            </a:pPr>
            <a:r>
              <a:rPr lang="zh-CN" b="0">
                <a:latin typeface="+mj-ea"/>
                <a:ea typeface="+mj-ea"/>
                <a:cs typeface="+mj-ea"/>
              </a:rPr>
              <a:t>白水洋餐厅（</a:t>
            </a:r>
            <a:r>
              <a:rPr lang="en-US" b="0">
                <a:latin typeface="+mj-ea"/>
                <a:ea typeface="+mj-ea"/>
                <a:cs typeface="+mj-ea"/>
              </a:rPr>
              <a:t>Bai Shui Yang Chinese Restaurant</a:t>
            </a:r>
            <a:r>
              <a:rPr lang="zh-CN" b="0">
                <a:latin typeface="+mj-ea"/>
                <a:ea typeface="+mj-ea"/>
                <a:cs typeface="+mj-ea"/>
              </a:rPr>
              <a:t>）</a:t>
            </a:r>
            <a:endParaRPr lang="en-US" b="0">
              <a:latin typeface="+mj-ea"/>
              <a:ea typeface="+mj-ea"/>
              <a:cs typeface="+mj-ea"/>
            </a:endParaRPr>
          </a:p>
          <a:p>
            <a:pPr marL="285750" indent="-285750">
              <a:buFont typeface="Arial" panose="020B0604020202020204" pitchFamily="34" charset="0"/>
              <a:buChar char="•"/>
            </a:pPr>
            <a:r>
              <a:rPr lang="zh-CN" b="0">
                <a:latin typeface="+mj-ea"/>
                <a:ea typeface="+mj-ea"/>
                <a:cs typeface="+mj-ea"/>
              </a:rPr>
              <a:t>知鱼小馆中餐厅（</a:t>
            </a:r>
            <a:r>
              <a:rPr lang="en-US" b="0">
                <a:latin typeface="+mj-ea"/>
                <a:ea typeface="+mj-ea"/>
                <a:cs typeface="+mj-ea"/>
              </a:rPr>
              <a:t>Zhi Yu Chinese Restaurant</a:t>
            </a:r>
            <a:r>
              <a:rPr lang="zh-CN" b="0">
                <a:latin typeface="+mj-ea"/>
                <a:ea typeface="+mj-ea"/>
                <a:cs typeface="+mj-ea"/>
              </a:rPr>
              <a:t>）</a:t>
            </a:r>
            <a:endParaRPr lang="en-US" b="0">
              <a:latin typeface="+mj-ea"/>
              <a:ea typeface="+mj-ea"/>
              <a:cs typeface="+mj-ea"/>
            </a:endParaRPr>
          </a:p>
          <a:p>
            <a:pPr marL="285750" indent="-285750">
              <a:buFont typeface="Arial" panose="020B0604020202020204" pitchFamily="34" charset="0"/>
              <a:buChar char="•"/>
            </a:pPr>
            <a:r>
              <a:rPr lang="zh-CN" b="0">
                <a:latin typeface="+mj-ea"/>
                <a:ea typeface="+mj-ea"/>
                <a:cs typeface="+mj-ea"/>
              </a:rPr>
              <a:t>港式茶餐厅（</a:t>
            </a:r>
            <a:r>
              <a:rPr lang="en-US" b="0">
                <a:latin typeface="+mj-ea"/>
                <a:ea typeface="+mj-ea"/>
                <a:cs typeface="+mj-ea"/>
              </a:rPr>
              <a:t>Hong Kong-style Restaurant</a:t>
            </a:r>
            <a:r>
              <a:rPr lang="zh-CN" b="0">
                <a:latin typeface="+mj-ea"/>
                <a:ea typeface="+mj-ea"/>
                <a:cs typeface="+mj-ea"/>
              </a:rPr>
              <a:t>）</a:t>
            </a:r>
            <a:endParaRPr lang="en-US" b="0">
              <a:latin typeface="+mj-ea"/>
              <a:ea typeface="+mj-ea"/>
              <a:cs typeface="+mj-ea"/>
            </a:endParaRPr>
          </a:p>
          <a:p>
            <a:pPr marL="285750" indent="-285750">
              <a:buFont typeface="Arial" panose="020B0604020202020204" pitchFamily="34" charset="0"/>
              <a:buChar char="•"/>
            </a:pPr>
            <a:r>
              <a:rPr lang="zh-CN" b="0">
                <a:latin typeface="+mj-ea"/>
                <a:ea typeface="+mj-ea"/>
                <a:cs typeface="+mj-ea"/>
              </a:rPr>
              <a:t>遇见巧妈闽南餐厅（</a:t>
            </a:r>
            <a:r>
              <a:rPr lang="en-US" b="0">
                <a:latin typeface="+mj-ea"/>
                <a:ea typeface="+mj-ea"/>
                <a:cs typeface="+mj-ea"/>
              </a:rPr>
              <a:t>Yu Jian Qiao Ma Xiamen Food Restaurant</a:t>
            </a:r>
            <a:r>
              <a:rPr lang="zh-CN" b="0">
                <a:latin typeface="+mj-ea"/>
                <a:ea typeface="+mj-ea"/>
                <a:cs typeface="+mj-ea"/>
              </a:rPr>
              <a:t>）</a:t>
            </a:r>
            <a:endParaRPr lang="en-US" b="0">
              <a:latin typeface="+mj-ea"/>
              <a:ea typeface="+mj-ea"/>
              <a:cs typeface="+mj-ea"/>
            </a:endParaRPr>
          </a:p>
          <a:p>
            <a:pPr marL="285750" indent="-285750">
              <a:buFont typeface="Arial" panose="020B0604020202020204" pitchFamily="34" charset="0"/>
              <a:buChar char="•"/>
            </a:pPr>
            <a:r>
              <a:rPr lang="zh-CN" b="0">
                <a:latin typeface="+mj-ea"/>
                <a:ea typeface="+mj-ea"/>
                <a:cs typeface="+mj-ea"/>
              </a:rPr>
              <a:t>同龙堂面馆（</a:t>
            </a:r>
            <a:r>
              <a:rPr lang="en-US" b="0">
                <a:latin typeface="+mj-ea"/>
                <a:ea typeface="+mj-ea"/>
                <a:cs typeface="+mj-ea"/>
              </a:rPr>
              <a:t>Tong Long Tang Chongqing Noodle Restaurant</a:t>
            </a:r>
            <a:r>
              <a:rPr lang="zh-CN" b="0">
                <a:latin typeface="+mj-ea"/>
                <a:ea typeface="+mj-ea"/>
                <a:cs typeface="+mj-ea"/>
              </a:rPr>
              <a:t>）</a:t>
            </a:r>
            <a:endParaRPr lang="en-US" b="0">
              <a:latin typeface="+mj-ea"/>
              <a:ea typeface="+mj-ea"/>
              <a:cs typeface="+mj-ea"/>
            </a:endParaRPr>
          </a:p>
          <a:p>
            <a:pPr marL="285750" indent="-285750">
              <a:buFont typeface="Arial" panose="020B0604020202020204" pitchFamily="34" charset="0"/>
              <a:buChar char="•"/>
            </a:pPr>
            <a:r>
              <a:rPr lang="zh-CN" b="0">
                <a:latin typeface="+mj-ea"/>
                <a:ea typeface="+mj-ea"/>
                <a:cs typeface="+mj-ea"/>
              </a:rPr>
              <a:t>闽南猪脚饭餐厅（</a:t>
            </a:r>
            <a:r>
              <a:rPr lang="en-US" b="0">
                <a:latin typeface="+mj-ea"/>
                <a:ea typeface="+mj-ea"/>
                <a:cs typeface="+mj-ea"/>
              </a:rPr>
              <a:t>Min Nan Chinese Restaurant</a:t>
            </a:r>
            <a:r>
              <a:rPr lang="zh-CN" b="0">
                <a:latin typeface="+mj-ea"/>
                <a:ea typeface="+mj-ea"/>
                <a:cs typeface="+mj-ea"/>
              </a:rPr>
              <a:t>）</a:t>
            </a:r>
            <a:endParaRPr lang="en-US" b="0">
              <a:latin typeface="+mj-ea"/>
              <a:ea typeface="+mj-ea"/>
              <a:cs typeface="+mj-ea"/>
            </a:endParaRPr>
          </a:p>
          <a:p>
            <a:pPr marL="285750" indent="-285750">
              <a:buFont typeface="Arial" panose="020B0604020202020204" pitchFamily="34" charset="0"/>
              <a:buChar char="•"/>
            </a:pPr>
            <a:r>
              <a:rPr lang="zh-CN" b="0">
                <a:latin typeface="+mj-ea"/>
                <a:ea typeface="+mj-ea"/>
                <a:cs typeface="+mj-ea"/>
              </a:rPr>
              <a:t>春江潮餐厅（</a:t>
            </a:r>
            <a:r>
              <a:rPr lang="en-US" b="0">
                <a:latin typeface="+mj-ea"/>
                <a:ea typeface="+mj-ea"/>
                <a:cs typeface="+mj-ea"/>
              </a:rPr>
              <a:t>Chun Jiang Chao Cantonese cuisine Restaurant</a:t>
            </a:r>
            <a:r>
              <a:rPr lang="zh-CN" b="0">
                <a:latin typeface="+mj-ea"/>
                <a:ea typeface="+mj-ea"/>
                <a:cs typeface="+mj-ea"/>
              </a:rPr>
              <a:t>）</a:t>
            </a:r>
            <a:endParaRPr lang="en-US" b="0">
              <a:highlight>
                <a:srgbClr val="FFFF00"/>
              </a:highlight>
              <a:latin typeface="Calibri" panose="020F0502020204030204" charset="0"/>
              <a:ea typeface="等线" panose="02010600030101010101" charset="-122"/>
              <a:cs typeface="Times New Roman" panose="02020603050405020304" pitchFamily="18" charset="0"/>
            </a:endParaRPr>
          </a:p>
          <a:p>
            <a:endParaRPr lang="zh-CN" altLang="en-US" b="0">
              <a:latin typeface="Calibri" panose="020F0502020204030204" charset="0"/>
              <a:ea typeface="等线" panose="02010600030101010101" charset="-122"/>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How to Use Alipay and WeChat Pay</a:t>
              </a: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sp>
        <p:nvSpPr>
          <p:cNvPr id="3" name="文本框 2"/>
          <p:cNvSpPr txBox="1"/>
          <p:nvPr/>
        </p:nvSpPr>
        <p:spPr>
          <a:xfrm>
            <a:off x="214631" y="994300"/>
            <a:ext cx="1170808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Alipay and WeChat Pay are two important payment methods in China. Learning how to use them will make your travel to China much easier. Click on the PDF link below to learn more.</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pic>
        <p:nvPicPr>
          <p:cNvPr id="8" name="图片 7"/>
          <p:cNvPicPr>
            <a:picLocks noChangeAspect="1"/>
          </p:cNvPicPr>
          <p:nvPr/>
        </p:nvPicPr>
        <p:blipFill>
          <a:blip r:embed="rId4"/>
          <a:stretch>
            <a:fillRect/>
          </a:stretch>
        </p:blipFill>
        <p:spPr>
          <a:xfrm>
            <a:off x="3016468" y="2654423"/>
            <a:ext cx="1821862" cy="825531"/>
          </a:xfrm>
          <a:prstGeom prst="rect">
            <a:avLst/>
          </a:prstGeom>
        </p:spPr>
      </p:pic>
      <p:pic>
        <p:nvPicPr>
          <p:cNvPr id="11" name="图片 10"/>
          <p:cNvPicPr>
            <a:picLocks noChangeAspect="1"/>
          </p:cNvPicPr>
          <p:nvPr/>
        </p:nvPicPr>
        <p:blipFill>
          <a:blip r:embed="rId5"/>
          <a:stretch>
            <a:fillRect/>
          </a:stretch>
        </p:blipFill>
        <p:spPr>
          <a:xfrm>
            <a:off x="6747510" y="2761591"/>
            <a:ext cx="2110740" cy="753835"/>
          </a:xfrm>
          <a:prstGeom prst="rect">
            <a:avLst/>
          </a:prstGeom>
        </p:spPr>
      </p:pic>
      <p:graphicFrame>
        <p:nvGraphicFramePr>
          <p:cNvPr id="12" name="对象 11"/>
          <p:cNvGraphicFramePr>
            <a:graphicFrameLocks noChangeAspect="1"/>
          </p:cNvGraphicFramePr>
          <p:nvPr/>
        </p:nvGraphicFramePr>
        <p:xfrm>
          <a:off x="2318844" y="4041376"/>
          <a:ext cx="3236447" cy="904740"/>
        </p:xfrm>
        <a:graphic>
          <a:graphicData uri="http://schemas.openxmlformats.org/presentationml/2006/ole">
            <mc:AlternateContent xmlns:mc="http://schemas.openxmlformats.org/markup-compatibility/2006">
              <mc:Choice xmlns:v="urn:schemas-microsoft-com:vml" Requires="v">
                <p:oleObj spid="_x0000_s1026" name="包装程序外壳对象" showAsIcon="1" r:id="rId6" imgW="1895475" imgH="523875" progId="Package">
                  <p:embed/>
                </p:oleObj>
              </mc:Choice>
              <mc:Fallback>
                <p:oleObj name="包装程序外壳对象" showAsIcon="1" r:id="rId6" imgW="1895475" imgH="523875" progId="Package">
                  <p:embed/>
                  <p:pic>
                    <p:nvPicPr>
                      <p:cNvPr id="0" name="对象 11"/>
                      <p:cNvPicPr/>
                      <p:nvPr/>
                    </p:nvPicPr>
                    <p:blipFill>
                      <a:blip r:embed="rId7"/>
                      <a:stretch>
                        <a:fillRect/>
                      </a:stretch>
                    </p:blipFill>
                    <p:spPr>
                      <a:xfrm>
                        <a:off x="2318844" y="4041376"/>
                        <a:ext cx="3236447" cy="904740"/>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6211194" y="4041376"/>
          <a:ext cx="3505415" cy="904740"/>
        </p:xfrm>
        <a:graphic>
          <a:graphicData uri="http://schemas.openxmlformats.org/presentationml/2006/ole">
            <mc:AlternateContent xmlns:mc="http://schemas.openxmlformats.org/markup-compatibility/2006">
              <mc:Choice xmlns:v="urn:schemas-microsoft-com:vml" Requires="v">
                <p:oleObj spid="_x0000_s1027" name="包装程序外壳对象" showAsIcon="1" r:id="rId8" imgW="2295525" imgH="523875" progId="Package">
                  <p:embed/>
                </p:oleObj>
              </mc:Choice>
              <mc:Fallback>
                <p:oleObj name="包装程序外壳对象" showAsIcon="1" r:id="rId8" imgW="2295525" imgH="523875" progId="Package">
                  <p:embed/>
                  <p:pic>
                    <p:nvPicPr>
                      <p:cNvPr id="0" name="对象 1"/>
                      <p:cNvPicPr/>
                      <p:nvPr/>
                    </p:nvPicPr>
                    <p:blipFill>
                      <a:blip r:embed="rId9"/>
                      <a:stretch>
                        <a:fillRect/>
                      </a:stretch>
                    </p:blipFill>
                    <p:spPr>
                      <a:xfrm>
                        <a:off x="6211194" y="4041376"/>
                        <a:ext cx="3505415" cy="904740"/>
                      </a:xfrm>
                      <a:prstGeom prst="rect">
                        <a:avLst/>
                      </a:prstGeom>
                    </p:spPr>
                  </p:pic>
                </p:oleObj>
              </mc:Fallback>
            </mc:AlternateContent>
          </a:graphicData>
        </a:graphic>
      </p:graphicFrame>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r>
                <a:rPr lang="en-US" altLang="zh-CN" sz="2400" b="1">
                  <a:latin typeface="微软雅黑" panose="020B0503020204020204" pitchFamily="34" charset="-122"/>
                  <a:ea typeface="微软雅黑" panose="020B0503020204020204" pitchFamily="34" charset="-122"/>
                </a:rPr>
                <a:t>Xiamen’s Location in China Map</a:t>
              </a: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grpSp>
        <p:nvGrpSpPr>
          <p:cNvPr id="12" name="组合 11"/>
          <p:cNvGrpSpPr/>
          <p:nvPr/>
        </p:nvGrpSpPr>
        <p:grpSpPr>
          <a:xfrm>
            <a:off x="1249045" y="956945"/>
            <a:ext cx="9204960" cy="5698490"/>
            <a:chOff x="1967" y="1507"/>
            <a:chExt cx="14496" cy="8974"/>
          </a:xfrm>
        </p:grpSpPr>
        <p:pic>
          <p:nvPicPr>
            <p:cNvPr id="10" name="图片 9"/>
            <p:cNvPicPr>
              <a:picLocks noChangeAspect="1"/>
            </p:cNvPicPr>
            <p:nvPr>
              <p:custDataLst>
                <p:tags r:id="rId2"/>
              </p:custDataLst>
            </p:nvPr>
          </p:nvPicPr>
          <p:blipFill>
            <a:blip r:embed="rId7"/>
            <a:stretch>
              <a:fillRect/>
            </a:stretch>
          </p:blipFill>
          <p:spPr>
            <a:xfrm>
              <a:off x="11311" y="4782"/>
              <a:ext cx="5153" cy="5193"/>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3" name="图片 2"/>
            <p:cNvPicPr>
              <a:picLocks noChangeAspect="1"/>
            </p:cNvPicPr>
            <p:nvPr>
              <p:custDataLst>
                <p:tags r:id="rId3"/>
              </p:custDataLst>
            </p:nvPr>
          </p:nvPicPr>
          <p:blipFill>
            <a:blip r:embed="rId8"/>
            <a:stretch>
              <a:fillRect/>
            </a:stretch>
          </p:blipFill>
          <p:spPr>
            <a:xfrm>
              <a:off x="1967" y="1507"/>
              <a:ext cx="7156" cy="8975"/>
            </a:xfrm>
            <a:prstGeom prst="rect">
              <a:avLst/>
            </a:prstGeom>
            <a:ln>
              <a:solidFill>
                <a:schemeClr val="bg1">
                  <a:lumMod val="75000"/>
                </a:schemeClr>
              </a:solidFill>
            </a:ln>
            <a:effectLst>
              <a:outerShdw blurRad="50800" dist="38100" dir="2700000" algn="tl" rotWithShape="0">
                <a:prstClr val="black">
                  <a:alpha val="40000"/>
                </a:prstClr>
              </a:outerShdw>
            </a:effectLst>
          </p:spPr>
        </p:pic>
        <p:cxnSp>
          <p:nvCxnSpPr>
            <p:cNvPr id="4" name="直接箭头连接符 3"/>
            <p:cNvCxnSpPr/>
            <p:nvPr>
              <p:custDataLst>
                <p:tags r:id="rId4"/>
              </p:custDataLst>
            </p:nvPr>
          </p:nvCxnSpPr>
          <p:spPr>
            <a:xfrm>
              <a:off x="7810" y="6705"/>
              <a:ext cx="3501" cy="1010"/>
            </a:xfrm>
            <a:prstGeom prst="straightConnector1">
              <a:avLst/>
            </a:prstGeom>
            <a:ln w="28575">
              <a:solidFill>
                <a:srgbClr val="FF0000"/>
              </a:solidFill>
              <a:tailEnd type="arrow"/>
            </a:ln>
          </p:spPr>
          <p:style>
            <a:lnRef idx="2">
              <a:schemeClr val="accent1"/>
            </a:lnRef>
            <a:fillRef idx="0">
              <a:srgbClr val="FFFFFF"/>
            </a:fillRef>
            <a:effectRef idx="0">
              <a:srgbClr val="FFFFFF"/>
            </a:effectRef>
            <a:fontRef idx="minor">
              <a:schemeClr val="tx1"/>
            </a:fontRef>
          </p:style>
        </p:cxnSp>
        <p:pic>
          <p:nvPicPr>
            <p:cNvPr id="7" name="图片 6" descr="3b333634323633323bd7f8b1ea"/>
            <p:cNvPicPr>
              <a:picLocks noChangeAspect="1"/>
            </p:cNvPicPr>
            <p:nvPr>
              <p:custDataLst>
                <p:tags r:id="rId5"/>
              </p:custDataLst>
            </p:nvPr>
          </p:nvPicPr>
          <p:blipFill>
            <a:blip r:embed="rId9">
              <a:extLst>
                <a:ext uri="{96DAC541-7B7A-43D3-8B79-37D633B846F1}">
                  <asvg:svgBlip xmlns:asvg="http://schemas.microsoft.com/office/drawing/2016/SVG/main" xmlns="" r:embed="rId10"/>
                </a:ext>
              </a:extLst>
            </a:blip>
            <a:stretch>
              <a:fillRect/>
            </a:stretch>
          </p:blipFill>
          <p:spPr>
            <a:xfrm>
              <a:off x="12152" y="7054"/>
              <a:ext cx="661" cy="661"/>
            </a:xfrm>
            <a:prstGeom prst="rect">
              <a:avLst/>
            </a:prstGeom>
          </p:spPr>
        </p:pic>
      </p:gr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r>
                <a:rPr lang="en-US" altLang="zh-CN" sz="2400" b="1" dirty="0">
                  <a:solidFill>
                    <a:schemeClr val="tx1"/>
                  </a:solidFill>
                  <a:latin typeface="微软雅黑" panose="020B0503020204020204" pitchFamily="34" charset="-122"/>
                  <a:ea typeface="微软雅黑" panose="020B0503020204020204" pitchFamily="34" charset="-122"/>
                  <a:sym typeface="+mn-ea"/>
                </a:rPr>
                <a:t>Meeting Staff</a:t>
              </a: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sp>
        <p:nvSpPr>
          <p:cNvPr id="2" name="文本框 1"/>
          <p:cNvSpPr txBox="1"/>
          <p:nvPr/>
        </p:nvSpPr>
        <p:spPr>
          <a:xfrm>
            <a:off x="2137410" y="2237740"/>
            <a:ext cx="7473950" cy="2676525"/>
          </a:xfrm>
          <a:prstGeom prst="rect">
            <a:avLst/>
          </a:prstGeom>
          <a:noFill/>
          <a:ln w="19050">
            <a:solidFill>
              <a:schemeClr val="bg1">
                <a:lumMod val="75000"/>
              </a:schemeClr>
            </a:solidFill>
            <a:prstDash val="dash"/>
          </a:ln>
        </p:spPr>
        <p:txBody>
          <a:bodyPr wrap="square" rtlCol="0">
            <a:spAutoFit/>
          </a:bodyPr>
          <a:lstStyle/>
          <a:p>
            <a:pPr marL="0" indent="457200">
              <a:lnSpc>
                <a:spcPct val="150000"/>
              </a:lnSpc>
              <a:buNone/>
            </a:pPr>
            <a:r>
              <a:rPr lang="en-US" altLang="zh-CN" sz="2400" dirty="0">
                <a:latin typeface="Times New Roman" panose="02020603050405020304" pitchFamily="18" charset="0"/>
                <a:cs typeface="Times New Roman" panose="02020603050405020304" pitchFamily="18" charset="0"/>
                <a:sym typeface="+mn-ea"/>
              </a:rPr>
              <a:t>If you need any assistance during your stay, you may go to staff at the Information desk outside the meeting room.For any emergency please contact us at:</a:t>
            </a:r>
            <a:endParaRPr lang="en-US" altLang="zh-CN" sz="2400" dirty="0">
              <a:latin typeface="Times New Roman" panose="02020603050405020304" pitchFamily="18" charset="0"/>
              <a:cs typeface="Times New Roman" panose="02020603050405020304" pitchFamily="18" charset="0"/>
            </a:endParaRPr>
          </a:p>
          <a:p>
            <a:pPr algn="ctr">
              <a:lnSpc>
                <a:spcPct val="150000"/>
              </a:lnSpc>
            </a:pPr>
            <a:r>
              <a:rPr lang="en-US" altLang="zh-CN" sz="2400" b="1" dirty="0">
                <a:solidFill>
                  <a:srgbClr val="C00000"/>
                </a:solidFill>
                <a:latin typeface="Times New Roman" panose="02020603050405020304" pitchFamily="18" charset="0"/>
                <a:cs typeface="Times New Roman" panose="02020603050405020304" pitchFamily="18" charset="0"/>
                <a:sym typeface="+mn-ea"/>
              </a:rPr>
              <a:t>Mr. </a:t>
            </a:r>
            <a:r>
              <a:rPr lang="en-US" altLang="zh-CN" sz="2400" b="1" dirty="0" err="1">
                <a:solidFill>
                  <a:srgbClr val="C00000"/>
                </a:solidFill>
                <a:latin typeface="Times New Roman" panose="02020603050405020304" pitchFamily="18" charset="0"/>
                <a:cs typeface="Times New Roman" panose="02020603050405020304" pitchFamily="18" charset="0"/>
                <a:sym typeface="+mn-ea"/>
              </a:rPr>
              <a:t>Shizhuo</a:t>
            </a:r>
            <a:r>
              <a:rPr lang="en-US" altLang="zh-CN" sz="2400" b="1" dirty="0">
                <a:solidFill>
                  <a:srgbClr val="C00000"/>
                </a:solidFill>
                <a:latin typeface="Times New Roman" panose="02020603050405020304" pitchFamily="18" charset="0"/>
                <a:cs typeface="Times New Roman" panose="02020603050405020304" pitchFamily="18" charset="0"/>
                <a:sym typeface="+mn-ea"/>
              </a:rPr>
              <a:t> ZHAO (+86-13671348485)</a:t>
            </a:r>
            <a:endParaRPr lang="en-US" altLang="zh-CN" sz="2400" b="1" dirty="0">
              <a:solidFill>
                <a:srgbClr val="C00000"/>
              </a:solidFill>
              <a:latin typeface="Times New Roman" panose="02020603050405020304" pitchFamily="18" charset="0"/>
              <a:cs typeface="Times New Roman" panose="02020603050405020304" pitchFamily="18" charset="0"/>
            </a:endParaRPr>
          </a:p>
          <a:p>
            <a:endParaRPr lang="en-US" altLang="zh-CN" sz="2400" b="1" dirty="0">
              <a:solidFill>
                <a:srgbClr val="C0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2824480" y="1210945"/>
            <a:ext cx="6750000" cy="9043200"/>
            <a:chOff x="-6871" y="-1500"/>
            <a:chExt cx="15712" cy="21060"/>
          </a:xfrm>
        </p:grpSpPr>
        <p:sp>
          <p:nvSpPr>
            <p:cNvPr id="29" name="任意多边形 28"/>
            <p:cNvSpPr/>
            <p:nvPr/>
          </p:nvSpPr>
          <p:spPr>
            <a:xfrm>
              <a:off x="-6871" y="-1500"/>
              <a:ext cx="15713" cy="21060"/>
            </a:xfrm>
            <a:custGeom>
              <a:avLst/>
              <a:gdLst>
                <a:gd name="connisteX0" fmla="*/ 3392775 w 10769301"/>
                <a:gd name="connsiteY0" fmla="*/ 417732 h 14435093"/>
                <a:gd name="connisteX1" fmla="*/ 5758150 w 10769301"/>
                <a:gd name="connsiteY1" fmla="*/ 2398297 h 14435093"/>
                <a:gd name="connisteX2" fmla="*/ 6104860 w 10769301"/>
                <a:gd name="connsiteY2" fmla="*/ 4515387 h 14435093"/>
                <a:gd name="connisteX3" fmla="*/ 7816820 w 10769301"/>
                <a:gd name="connsiteY3" fmla="*/ 5285007 h 14435093"/>
                <a:gd name="connisteX4" fmla="*/ 8240365 w 10769301"/>
                <a:gd name="connsiteY4" fmla="*/ 6824247 h 14435093"/>
                <a:gd name="connisteX5" fmla="*/ 10414605 w 10769301"/>
                <a:gd name="connsiteY5" fmla="*/ 7670702 h 14435093"/>
                <a:gd name="connisteX6" fmla="*/ 10684480 w 10769301"/>
                <a:gd name="connsiteY6" fmla="*/ 9806842 h 14435093"/>
                <a:gd name="connisteX7" fmla="*/ 9972010 w 10769301"/>
                <a:gd name="connsiteY7" fmla="*/ 12270007 h 14435093"/>
                <a:gd name="connisteX8" fmla="*/ 7066885 w 10769301"/>
                <a:gd name="connsiteY8" fmla="*/ 13674627 h 14435093"/>
                <a:gd name="connisteX9" fmla="*/ 814040 w 10769301"/>
                <a:gd name="connsiteY9" fmla="*/ 13174247 h 14435093"/>
                <a:gd name="connisteX10" fmla="*/ 410180 w 10769301"/>
                <a:gd name="connsiteY10" fmla="*/ 1725197 h 14435093"/>
                <a:gd name="connisteX11" fmla="*/ 2276445 w 10769301"/>
                <a:gd name="connsiteY11" fmla="*/ 148492 h 14435093"/>
                <a:gd name="connisteX12" fmla="*/ 3392775 w 10769301"/>
                <a:gd name="connsiteY12" fmla="*/ 417732 h 1443509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0769302" h="14435094">
                  <a:moveTo>
                    <a:pt x="3392775" y="417732"/>
                  </a:moveTo>
                  <a:cubicBezTo>
                    <a:pt x="4089370" y="867947"/>
                    <a:pt x="5215860" y="1578512"/>
                    <a:pt x="5758150" y="2398297"/>
                  </a:cubicBezTo>
                  <a:cubicBezTo>
                    <a:pt x="6300440" y="3218082"/>
                    <a:pt x="5693380" y="3938172"/>
                    <a:pt x="6104860" y="4515387"/>
                  </a:cubicBezTo>
                  <a:cubicBezTo>
                    <a:pt x="6516340" y="5092602"/>
                    <a:pt x="7389465" y="4823362"/>
                    <a:pt x="7816820" y="5285007"/>
                  </a:cubicBezTo>
                  <a:cubicBezTo>
                    <a:pt x="8244175" y="5746652"/>
                    <a:pt x="7720935" y="6347362"/>
                    <a:pt x="8240365" y="6824247"/>
                  </a:cubicBezTo>
                  <a:cubicBezTo>
                    <a:pt x="8759795" y="7301132"/>
                    <a:pt x="9925655" y="7074437"/>
                    <a:pt x="10414605" y="7670702"/>
                  </a:cubicBezTo>
                  <a:cubicBezTo>
                    <a:pt x="10903555" y="8266967"/>
                    <a:pt x="10772745" y="8886727"/>
                    <a:pt x="10684480" y="9806842"/>
                  </a:cubicBezTo>
                  <a:cubicBezTo>
                    <a:pt x="10596215" y="10726957"/>
                    <a:pt x="10695275" y="11496577"/>
                    <a:pt x="9972010" y="12270007"/>
                  </a:cubicBezTo>
                  <a:cubicBezTo>
                    <a:pt x="9248745" y="13043437"/>
                    <a:pt x="8898225" y="13493652"/>
                    <a:pt x="7066885" y="13674627"/>
                  </a:cubicBezTo>
                  <a:cubicBezTo>
                    <a:pt x="5235545" y="13855602"/>
                    <a:pt x="2145635" y="15564387"/>
                    <a:pt x="814040" y="13174247"/>
                  </a:cubicBezTo>
                  <a:cubicBezTo>
                    <a:pt x="-517555" y="10784107"/>
                    <a:pt x="117445" y="4330602"/>
                    <a:pt x="410180" y="1725197"/>
                  </a:cubicBezTo>
                  <a:cubicBezTo>
                    <a:pt x="702915" y="-880208"/>
                    <a:pt x="1680180" y="410112"/>
                    <a:pt x="2276445" y="148492"/>
                  </a:cubicBezTo>
                  <a:cubicBezTo>
                    <a:pt x="2872710" y="-113128"/>
                    <a:pt x="2696180" y="-32483"/>
                    <a:pt x="3392775" y="417732"/>
                  </a:cubicBezTo>
                  <a:close/>
                </a:path>
              </a:pathLst>
            </a:custGeom>
            <a:gradFill>
              <a:gsLst>
                <a:gs pos="54000">
                  <a:schemeClr val="bg1">
                    <a:alpha val="22000"/>
                  </a:schemeClr>
                </a:gs>
                <a:gs pos="12000">
                  <a:srgbClr val="8FC0E4">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5080" y="1050"/>
              <a:ext cx="13148" cy="15441"/>
            </a:xfrm>
            <a:custGeom>
              <a:avLst/>
              <a:gdLst>
                <a:gd name="connisteX0" fmla="*/ 4465151 w 12178128"/>
                <a:gd name="connsiteY0" fmla="*/ 499102 h 14301229"/>
                <a:gd name="connisteX1" fmla="*/ 5810716 w 12178128"/>
                <a:gd name="connsiteY1" fmla="*/ 4519287 h 14301229"/>
                <a:gd name="connisteX2" fmla="*/ 8447236 w 12178128"/>
                <a:gd name="connsiteY2" fmla="*/ 5038717 h 14301229"/>
                <a:gd name="connisteX3" fmla="*/ 8889831 w 12178128"/>
                <a:gd name="connsiteY3" fmla="*/ 7597767 h 14301229"/>
                <a:gd name="connisteX4" fmla="*/ 11429831 w 12178128"/>
                <a:gd name="connsiteY4" fmla="*/ 8656312 h 14301229"/>
                <a:gd name="connisteX5" fmla="*/ 11853376 w 12178128"/>
                <a:gd name="connsiteY5" fmla="*/ 11542387 h 14301229"/>
                <a:gd name="connisteX6" fmla="*/ 8023691 w 12178128"/>
                <a:gd name="connsiteY6" fmla="*/ 13659477 h 14301229"/>
                <a:gd name="connisteX7" fmla="*/ 866606 w 12178128"/>
                <a:gd name="connsiteY7" fmla="*/ 13486122 h 14301229"/>
                <a:gd name="connisteX8" fmla="*/ 404961 w 12178128"/>
                <a:gd name="connsiteY8" fmla="*/ 6231882 h 14301229"/>
                <a:gd name="connisteX9" fmla="*/ 1579076 w 12178128"/>
                <a:gd name="connsiteY9" fmla="*/ 556252 h 14301229"/>
                <a:gd name="connisteX10" fmla="*/ 4427051 w 12178128"/>
                <a:gd name="connsiteY10" fmla="*/ 479417 h 1430122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12178128" h="14301230">
                  <a:moveTo>
                    <a:pt x="4465152" y="499102"/>
                  </a:moveTo>
                  <a:cubicBezTo>
                    <a:pt x="4681687" y="1292852"/>
                    <a:pt x="5014427" y="3611237"/>
                    <a:pt x="5810717" y="4519287"/>
                  </a:cubicBezTo>
                  <a:cubicBezTo>
                    <a:pt x="6607007" y="5427337"/>
                    <a:pt x="7831287" y="4422767"/>
                    <a:pt x="8447237" y="5038717"/>
                  </a:cubicBezTo>
                  <a:cubicBezTo>
                    <a:pt x="9063187" y="5654667"/>
                    <a:pt x="8293567" y="6874502"/>
                    <a:pt x="8889832" y="7597767"/>
                  </a:cubicBezTo>
                  <a:cubicBezTo>
                    <a:pt x="9486097" y="8321032"/>
                    <a:pt x="10837377" y="7867642"/>
                    <a:pt x="11429832" y="8656312"/>
                  </a:cubicBezTo>
                  <a:cubicBezTo>
                    <a:pt x="12022287" y="9444982"/>
                    <a:pt x="12534732" y="10541627"/>
                    <a:pt x="11853377" y="11542387"/>
                  </a:cubicBezTo>
                  <a:cubicBezTo>
                    <a:pt x="11172022" y="12543147"/>
                    <a:pt x="10220792" y="13270857"/>
                    <a:pt x="8023692" y="13659477"/>
                  </a:cubicBezTo>
                  <a:cubicBezTo>
                    <a:pt x="5826592" y="14048097"/>
                    <a:pt x="2390607" y="14971387"/>
                    <a:pt x="866607" y="13486122"/>
                  </a:cubicBezTo>
                  <a:cubicBezTo>
                    <a:pt x="-657393" y="12000857"/>
                    <a:pt x="262722" y="8817602"/>
                    <a:pt x="404962" y="6231882"/>
                  </a:cubicBezTo>
                  <a:cubicBezTo>
                    <a:pt x="547202" y="3646162"/>
                    <a:pt x="774532" y="1706872"/>
                    <a:pt x="1579077" y="556252"/>
                  </a:cubicBezTo>
                  <a:cubicBezTo>
                    <a:pt x="2383622" y="-594368"/>
                    <a:pt x="3880952" y="380992"/>
                    <a:pt x="4427052" y="479417"/>
                  </a:cubicBezTo>
                </a:path>
              </a:pathLst>
            </a:custGeom>
            <a:gradFill>
              <a:gsLst>
                <a:gs pos="58000">
                  <a:schemeClr val="bg1"/>
                </a:gs>
                <a:gs pos="0">
                  <a:srgbClr val="6AAFE7">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rot="21240000">
              <a:off x="-3873" y="3071"/>
              <a:ext cx="11379" cy="15458"/>
            </a:xfrm>
            <a:custGeom>
              <a:avLst/>
              <a:gdLst>
                <a:gd name="connisteX0" fmla="*/ 2509283 w 7441385"/>
                <a:gd name="connsiteY0" fmla="*/ 174459 h 10109325"/>
                <a:gd name="connisteX1" fmla="*/ 3412888 w 7441385"/>
                <a:gd name="connsiteY1" fmla="*/ 2926549 h 10109325"/>
                <a:gd name="connisteX2" fmla="*/ 4798458 w 7441385"/>
                <a:gd name="connsiteY2" fmla="*/ 3291674 h 10109325"/>
                <a:gd name="connisteX3" fmla="*/ 5067698 w 7441385"/>
                <a:gd name="connsiteY3" fmla="*/ 4080979 h 10109325"/>
                <a:gd name="connisteX4" fmla="*/ 6203078 w 7441385"/>
                <a:gd name="connsiteY4" fmla="*/ 4427054 h 10109325"/>
                <a:gd name="connisteX5" fmla="*/ 6164343 w 7441385"/>
                <a:gd name="connsiteY5" fmla="*/ 5312244 h 10109325"/>
                <a:gd name="connisteX6" fmla="*/ 6972698 w 7441385"/>
                <a:gd name="connsiteY6" fmla="*/ 6293954 h 10109325"/>
                <a:gd name="connisteX7" fmla="*/ 6818393 w 7441385"/>
                <a:gd name="connsiteY7" fmla="*/ 8102434 h 10109325"/>
                <a:gd name="connisteX8" fmla="*/ 835423 w 7441385"/>
                <a:gd name="connsiteY8" fmla="*/ 9891864 h 10109325"/>
                <a:gd name="connisteX9" fmla="*/ 200423 w 7441385"/>
                <a:gd name="connsiteY9" fmla="*/ 3792054 h 10109325"/>
                <a:gd name="connisteX10" fmla="*/ 1124348 w 7441385"/>
                <a:gd name="connsiteY10" fmla="*/ 366864 h 10109325"/>
                <a:gd name="connisteX11" fmla="*/ 2548018 w 7441385"/>
                <a:gd name="connsiteY11" fmla="*/ 232244 h 101093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441386" h="10109325">
                  <a:moveTo>
                    <a:pt x="2509283" y="174459"/>
                  </a:moveTo>
                  <a:cubicBezTo>
                    <a:pt x="2662318" y="717384"/>
                    <a:pt x="2955053" y="2302979"/>
                    <a:pt x="3412888" y="2926549"/>
                  </a:cubicBezTo>
                  <a:cubicBezTo>
                    <a:pt x="3870723" y="3550119"/>
                    <a:pt x="4467623" y="3060534"/>
                    <a:pt x="4798458" y="3291674"/>
                  </a:cubicBezTo>
                  <a:cubicBezTo>
                    <a:pt x="5129293" y="3522814"/>
                    <a:pt x="4787028" y="3853649"/>
                    <a:pt x="5067698" y="4080979"/>
                  </a:cubicBezTo>
                  <a:cubicBezTo>
                    <a:pt x="5348368" y="4308309"/>
                    <a:pt x="5984003" y="4180674"/>
                    <a:pt x="6203078" y="4427054"/>
                  </a:cubicBezTo>
                  <a:cubicBezTo>
                    <a:pt x="6422153" y="4673434"/>
                    <a:pt x="6010673" y="4938864"/>
                    <a:pt x="6164343" y="5312244"/>
                  </a:cubicBezTo>
                  <a:cubicBezTo>
                    <a:pt x="6318013" y="5685624"/>
                    <a:pt x="6841888" y="5735789"/>
                    <a:pt x="6972698" y="6293954"/>
                  </a:cubicBezTo>
                  <a:cubicBezTo>
                    <a:pt x="7103508" y="6852119"/>
                    <a:pt x="8045848" y="7382979"/>
                    <a:pt x="6818393" y="8102434"/>
                  </a:cubicBezTo>
                  <a:cubicBezTo>
                    <a:pt x="5590938" y="8821889"/>
                    <a:pt x="2158763" y="10754194"/>
                    <a:pt x="835423" y="9891864"/>
                  </a:cubicBezTo>
                  <a:cubicBezTo>
                    <a:pt x="-487917" y="9029534"/>
                    <a:pt x="142638" y="5697054"/>
                    <a:pt x="200423" y="3792054"/>
                  </a:cubicBezTo>
                  <a:cubicBezTo>
                    <a:pt x="258208" y="1887054"/>
                    <a:pt x="655083" y="1078699"/>
                    <a:pt x="1124348" y="366864"/>
                  </a:cubicBezTo>
                  <a:cubicBezTo>
                    <a:pt x="1593613" y="-344971"/>
                    <a:pt x="2281953" y="190969"/>
                    <a:pt x="2548018" y="232244"/>
                  </a:cubicBezTo>
                </a:path>
              </a:pathLst>
            </a:custGeom>
            <a:solidFill>
              <a:srgbClr val="8FC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3232" y="7221"/>
              <a:ext cx="6465" cy="5397"/>
            </a:xfrm>
            <a:custGeom>
              <a:avLst/>
              <a:gdLst>
                <a:gd name="connisteX0" fmla="*/ 3422507 w 9580291"/>
                <a:gd name="connsiteY0" fmla="*/ 155854 h 7995795"/>
                <a:gd name="connisteX1" fmla="*/ 5210667 w 9580291"/>
                <a:gd name="connsiteY1" fmla="*/ 117754 h 7995795"/>
                <a:gd name="connisteX2" fmla="*/ 5479907 w 9580291"/>
                <a:gd name="connsiteY2" fmla="*/ 1502689 h 7995795"/>
                <a:gd name="connisteX3" fmla="*/ 7481427 w 9580291"/>
                <a:gd name="connsiteY3" fmla="*/ 1752879 h 7995795"/>
                <a:gd name="connisteX4" fmla="*/ 7327757 w 9580291"/>
                <a:gd name="connsiteY4" fmla="*/ 3600094 h 7995795"/>
                <a:gd name="connisteX5" fmla="*/ 9367377 w 9580291"/>
                <a:gd name="connsiteY5" fmla="*/ 3792499 h 7995795"/>
                <a:gd name="connisteX6" fmla="*/ 9309592 w 9580291"/>
                <a:gd name="connsiteY6" fmla="*/ 5813069 h 7995795"/>
                <a:gd name="connisteX7" fmla="*/ 8289782 w 9580291"/>
                <a:gd name="connsiteY7" fmla="*/ 7160539 h 7995795"/>
                <a:gd name="connisteX8" fmla="*/ 651367 w 9580291"/>
                <a:gd name="connsiteY8" fmla="*/ 7467879 h 7995795"/>
                <a:gd name="connisteX9" fmla="*/ 1093962 w 9580291"/>
                <a:gd name="connsiteY9" fmla="*/ 1156614 h 7995795"/>
                <a:gd name="connisteX10" fmla="*/ 3499342 w 9580291"/>
                <a:gd name="connsiteY10" fmla="*/ 98069 h 799579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9580291" h="7995795">
                  <a:moveTo>
                    <a:pt x="3422507" y="155855"/>
                  </a:moveTo>
                  <a:cubicBezTo>
                    <a:pt x="3774932" y="120295"/>
                    <a:pt x="4799187" y="-151485"/>
                    <a:pt x="5210667" y="117755"/>
                  </a:cubicBezTo>
                  <a:cubicBezTo>
                    <a:pt x="5622147" y="386995"/>
                    <a:pt x="5025882" y="1175665"/>
                    <a:pt x="5479907" y="1502690"/>
                  </a:cubicBezTo>
                  <a:cubicBezTo>
                    <a:pt x="5933932" y="1829715"/>
                    <a:pt x="7111857" y="1333145"/>
                    <a:pt x="7481427" y="1752880"/>
                  </a:cubicBezTo>
                  <a:cubicBezTo>
                    <a:pt x="7850997" y="2172615"/>
                    <a:pt x="6950567" y="3192425"/>
                    <a:pt x="7327757" y="3600095"/>
                  </a:cubicBezTo>
                  <a:cubicBezTo>
                    <a:pt x="7704947" y="4007765"/>
                    <a:pt x="8971137" y="3349905"/>
                    <a:pt x="9367377" y="3792500"/>
                  </a:cubicBezTo>
                  <a:cubicBezTo>
                    <a:pt x="9763617" y="4235095"/>
                    <a:pt x="9524857" y="5139335"/>
                    <a:pt x="9309592" y="5813070"/>
                  </a:cubicBezTo>
                  <a:cubicBezTo>
                    <a:pt x="9094327" y="6486805"/>
                    <a:pt x="10021427" y="6829705"/>
                    <a:pt x="8289782" y="7160540"/>
                  </a:cubicBezTo>
                  <a:cubicBezTo>
                    <a:pt x="6558137" y="7491375"/>
                    <a:pt x="2090277" y="8668665"/>
                    <a:pt x="651367" y="7467880"/>
                  </a:cubicBezTo>
                  <a:cubicBezTo>
                    <a:pt x="-787543" y="6267095"/>
                    <a:pt x="524367" y="2630450"/>
                    <a:pt x="1093962" y="1156615"/>
                  </a:cubicBezTo>
                  <a:cubicBezTo>
                    <a:pt x="1663557" y="-317220"/>
                    <a:pt x="3026902" y="183795"/>
                    <a:pt x="3499342" y="98070"/>
                  </a:cubicBezTo>
                </a:path>
              </a:pathLst>
            </a:custGeom>
            <a:solidFill>
              <a:srgbClr val="6A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2901" y="4012"/>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517" y="2608"/>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188" y="4012"/>
              <a:ext cx="164" cy="164"/>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3550" y="5404"/>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5201" y="8526"/>
              <a:ext cx="506" cy="506"/>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7576" y="9754"/>
              <a:ext cx="332" cy="332"/>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0" y="7664"/>
              <a:ext cx="506" cy="50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775" y="9554"/>
              <a:ext cx="332" cy="332"/>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563" y="6957"/>
              <a:ext cx="419" cy="419"/>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7357" y="8661"/>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任意多边形 22"/>
          <p:cNvSpPr/>
          <p:nvPr/>
        </p:nvSpPr>
        <p:spPr>
          <a:xfrm>
            <a:off x="-1377950" y="3720465"/>
            <a:ext cx="5645150" cy="5057775"/>
          </a:xfrm>
          <a:custGeom>
            <a:avLst/>
            <a:gdLst>
              <a:gd name="connisteX0" fmla="*/ 0 w 10524490"/>
              <a:gd name="connsiteY0" fmla="*/ 0 h 9428480"/>
              <a:gd name="connisteX1" fmla="*/ 2578100 w 10524490"/>
              <a:gd name="connsiteY1" fmla="*/ 635000 h 9428480"/>
              <a:gd name="connisteX2" fmla="*/ 3136265 w 10524490"/>
              <a:gd name="connsiteY2" fmla="*/ 3655695 h 9428480"/>
              <a:gd name="connisteX3" fmla="*/ 5848350 w 10524490"/>
              <a:gd name="connsiteY3" fmla="*/ 4387215 h 9428480"/>
              <a:gd name="connisteX4" fmla="*/ 6406515 w 10524490"/>
              <a:gd name="connsiteY4" fmla="*/ 7080885 h 9428480"/>
              <a:gd name="connisteX5" fmla="*/ 9581515 w 10524490"/>
              <a:gd name="connsiteY5" fmla="*/ 7312025 h 9428480"/>
              <a:gd name="connisteX6" fmla="*/ 10524490 w 10524490"/>
              <a:gd name="connsiteY6" fmla="*/ 9428480 h 942848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0524490" h="9428480">
                <a:moveTo>
                  <a:pt x="0" y="0"/>
                </a:moveTo>
                <a:cubicBezTo>
                  <a:pt x="504190" y="66675"/>
                  <a:pt x="1950720" y="-95885"/>
                  <a:pt x="2578100" y="635000"/>
                </a:cubicBezTo>
                <a:cubicBezTo>
                  <a:pt x="3205480" y="1365885"/>
                  <a:pt x="2482215" y="2905125"/>
                  <a:pt x="3136265" y="3655695"/>
                </a:cubicBezTo>
                <a:cubicBezTo>
                  <a:pt x="3790315" y="4406265"/>
                  <a:pt x="5194300" y="3702050"/>
                  <a:pt x="5848350" y="4387215"/>
                </a:cubicBezTo>
                <a:cubicBezTo>
                  <a:pt x="6502400" y="5072380"/>
                  <a:pt x="5659755" y="6496050"/>
                  <a:pt x="6406515" y="7080885"/>
                </a:cubicBezTo>
                <a:cubicBezTo>
                  <a:pt x="7153275" y="7665720"/>
                  <a:pt x="8757920" y="6842760"/>
                  <a:pt x="9581515" y="7312025"/>
                </a:cubicBezTo>
                <a:cubicBezTo>
                  <a:pt x="10405110" y="7781290"/>
                  <a:pt x="10399395" y="9010015"/>
                  <a:pt x="10524490" y="9428480"/>
                </a:cubicBezTo>
              </a:path>
            </a:pathLst>
          </a:custGeom>
          <a:noFill/>
          <a:ln w="5080">
            <a:solidFill>
              <a:schemeClr val="bg1">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flipH="1" flipV="1">
            <a:off x="8304735" y="-3485515"/>
            <a:ext cx="6750430" cy="9043200"/>
            <a:chOff x="-6871" y="-1500"/>
            <a:chExt cx="15713" cy="21060"/>
          </a:xfrm>
        </p:grpSpPr>
        <p:sp>
          <p:nvSpPr>
            <p:cNvPr id="16" name="任意多边形 15"/>
            <p:cNvSpPr/>
            <p:nvPr/>
          </p:nvSpPr>
          <p:spPr>
            <a:xfrm>
              <a:off x="-6871" y="-1500"/>
              <a:ext cx="15713" cy="21060"/>
            </a:xfrm>
            <a:custGeom>
              <a:avLst/>
              <a:gdLst>
                <a:gd name="connisteX0" fmla="*/ 3392775 w 10769301"/>
                <a:gd name="connsiteY0" fmla="*/ 417732 h 14435093"/>
                <a:gd name="connisteX1" fmla="*/ 5758150 w 10769301"/>
                <a:gd name="connsiteY1" fmla="*/ 2398297 h 14435093"/>
                <a:gd name="connisteX2" fmla="*/ 6104860 w 10769301"/>
                <a:gd name="connsiteY2" fmla="*/ 4515387 h 14435093"/>
                <a:gd name="connisteX3" fmla="*/ 7816820 w 10769301"/>
                <a:gd name="connsiteY3" fmla="*/ 5285007 h 14435093"/>
                <a:gd name="connisteX4" fmla="*/ 8240365 w 10769301"/>
                <a:gd name="connsiteY4" fmla="*/ 6824247 h 14435093"/>
                <a:gd name="connisteX5" fmla="*/ 10414605 w 10769301"/>
                <a:gd name="connsiteY5" fmla="*/ 7670702 h 14435093"/>
                <a:gd name="connisteX6" fmla="*/ 10684480 w 10769301"/>
                <a:gd name="connsiteY6" fmla="*/ 9806842 h 14435093"/>
                <a:gd name="connisteX7" fmla="*/ 9972010 w 10769301"/>
                <a:gd name="connsiteY7" fmla="*/ 12270007 h 14435093"/>
                <a:gd name="connisteX8" fmla="*/ 7066885 w 10769301"/>
                <a:gd name="connsiteY8" fmla="*/ 13674627 h 14435093"/>
                <a:gd name="connisteX9" fmla="*/ 814040 w 10769301"/>
                <a:gd name="connsiteY9" fmla="*/ 13174247 h 14435093"/>
                <a:gd name="connisteX10" fmla="*/ 410180 w 10769301"/>
                <a:gd name="connsiteY10" fmla="*/ 1725197 h 14435093"/>
                <a:gd name="connisteX11" fmla="*/ 2276445 w 10769301"/>
                <a:gd name="connsiteY11" fmla="*/ 148492 h 14435093"/>
                <a:gd name="connisteX12" fmla="*/ 3392775 w 10769301"/>
                <a:gd name="connsiteY12" fmla="*/ 417732 h 1443509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0769302" h="14435094">
                  <a:moveTo>
                    <a:pt x="3392775" y="417732"/>
                  </a:moveTo>
                  <a:cubicBezTo>
                    <a:pt x="4089370" y="867947"/>
                    <a:pt x="5215860" y="1578512"/>
                    <a:pt x="5758150" y="2398297"/>
                  </a:cubicBezTo>
                  <a:cubicBezTo>
                    <a:pt x="6300440" y="3218082"/>
                    <a:pt x="5693380" y="3938172"/>
                    <a:pt x="6104860" y="4515387"/>
                  </a:cubicBezTo>
                  <a:cubicBezTo>
                    <a:pt x="6516340" y="5092602"/>
                    <a:pt x="7389465" y="4823362"/>
                    <a:pt x="7816820" y="5285007"/>
                  </a:cubicBezTo>
                  <a:cubicBezTo>
                    <a:pt x="8244175" y="5746652"/>
                    <a:pt x="7720935" y="6347362"/>
                    <a:pt x="8240365" y="6824247"/>
                  </a:cubicBezTo>
                  <a:cubicBezTo>
                    <a:pt x="8759795" y="7301132"/>
                    <a:pt x="9925655" y="7074437"/>
                    <a:pt x="10414605" y="7670702"/>
                  </a:cubicBezTo>
                  <a:cubicBezTo>
                    <a:pt x="10903555" y="8266967"/>
                    <a:pt x="10772745" y="8886727"/>
                    <a:pt x="10684480" y="9806842"/>
                  </a:cubicBezTo>
                  <a:cubicBezTo>
                    <a:pt x="10596215" y="10726957"/>
                    <a:pt x="10695275" y="11496577"/>
                    <a:pt x="9972010" y="12270007"/>
                  </a:cubicBezTo>
                  <a:cubicBezTo>
                    <a:pt x="9248745" y="13043437"/>
                    <a:pt x="8898225" y="13493652"/>
                    <a:pt x="7066885" y="13674627"/>
                  </a:cubicBezTo>
                  <a:cubicBezTo>
                    <a:pt x="5235545" y="13855602"/>
                    <a:pt x="2145635" y="15564387"/>
                    <a:pt x="814040" y="13174247"/>
                  </a:cubicBezTo>
                  <a:cubicBezTo>
                    <a:pt x="-517555" y="10784107"/>
                    <a:pt x="117445" y="4330602"/>
                    <a:pt x="410180" y="1725197"/>
                  </a:cubicBezTo>
                  <a:cubicBezTo>
                    <a:pt x="702915" y="-880208"/>
                    <a:pt x="1680180" y="410112"/>
                    <a:pt x="2276445" y="148492"/>
                  </a:cubicBezTo>
                  <a:cubicBezTo>
                    <a:pt x="2872710" y="-113128"/>
                    <a:pt x="2696180" y="-32483"/>
                    <a:pt x="3392775" y="417732"/>
                  </a:cubicBezTo>
                  <a:close/>
                </a:path>
              </a:pathLst>
            </a:custGeom>
            <a:gradFill>
              <a:gsLst>
                <a:gs pos="54000">
                  <a:schemeClr val="bg1">
                    <a:alpha val="22000"/>
                  </a:schemeClr>
                </a:gs>
                <a:gs pos="12000">
                  <a:srgbClr val="8FC0E4">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5080" y="1050"/>
              <a:ext cx="13148" cy="15441"/>
            </a:xfrm>
            <a:custGeom>
              <a:avLst/>
              <a:gdLst>
                <a:gd name="connisteX0" fmla="*/ 4465151 w 12178128"/>
                <a:gd name="connsiteY0" fmla="*/ 499102 h 14301229"/>
                <a:gd name="connisteX1" fmla="*/ 5810716 w 12178128"/>
                <a:gd name="connsiteY1" fmla="*/ 4519287 h 14301229"/>
                <a:gd name="connisteX2" fmla="*/ 8447236 w 12178128"/>
                <a:gd name="connsiteY2" fmla="*/ 5038717 h 14301229"/>
                <a:gd name="connisteX3" fmla="*/ 8889831 w 12178128"/>
                <a:gd name="connsiteY3" fmla="*/ 7597767 h 14301229"/>
                <a:gd name="connisteX4" fmla="*/ 11429831 w 12178128"/>
                <a:gd name="connsiteY4" fmla="*/ 8656312 h 14301229"/>
                <a:gd name="connisteX5" fmla="*/ 11853376 w 12178128"/>
                <a:gd name="connsiteY5" fmla="*/ 11542387 h 14301229"/>
                <a:gd name="connisteX6" fmla="*/ 8023691 w 12178128"/>
                <a:gd name="connsiteY6" fmla="*/ 13659477 h 14301229"/>
                <a:gd name="connisteX7" fmla="*/ 866606 w 12178128"/>
                <a:gd name="connsiteY7" fmla="*/ 13486122 h 14301229"/>
                <a:gd name="connisteX8" fmla="*/ 404961 w 12178128"/>
                <a:gd name="connsiteY8" fmla="*/ 6231882 h 14301229"/>
                <a:gd name="connisteX9" fmla="*/ 1579076 w 12178128"/>
                <a:gd name="connsiteY9" fmla="*/ 556252 h 14301229"/>
                <a:gd name="connisteX10" fmla="*/ 4427051 w 12178128"/>
                <a:gd name="connsiteY10" fmla="*/ 479417 h 1430122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12178128" h="14301230">
                  <a:moveTo>
                    <a:pt x="4465152" y="499102"/>
                  </a:moveTo>
                  <a:cubicBezTo>
                    <a:pt x="4681687" y="1292852"/>
                    <a:pt x="5014427" y="3611237"/>
                    <a:pt x="5810717" y="4519287"/>
                  </a:cubicBezTo>
                  <a:cubicBezTo>
                    <a:pt x="6607007" y="5427337"/>
                    <a:pt x="7831287" y="4422767"/>
                    <a:pt x="8447237" y="5038717"/>
                  </a:cubicBezTo>
                  <a:cubicBezTo>
                    <a:pt x="9063187" y="5654667"/>
                    <a:pt x="8293567" y="6874502"/>
                    <a:pt x="8889832" y="7597767"/>
                  </a:cubicBezTo>
                  <a:cubicBezTo>
                    <a:pt x="9486097" y="8321032"/>
                    <a:pt x="10837377" y="7867642"/>
                    <a:pt x="11429832" y="8656312"/>
                  </a:cubicBezTo>
                  <a:cubicBezTo>
                    <a:pt x="12022287" y="9444982"/>
                    <a:pt x="12534732" y="10541627"/>
                    <a:pt x="11853377" y="11542387"/>
                  </a:cubicBezTo>
                  <a:cubicBezTo>
                    <a:pt x="11172022" y="12543147"/>
                    <a:pt x="10220792" y="13270857"/>
                    <a:pt x="8023692" y="13659477"/>
                  </a:cubicBezTo>
                  <a:cubicBezTo>
                    <a:pt x="5826592" y="14048097"/>
                    <a:pt x="2390607" y="14971387"/>
                    <a:pt x="866607" y="13486122"/>
                  </a:cubicBezTo>
                  <a:cubicBezTo>
                    <a:pt x="-657393" y="12000857"/>
                    <a:pt x="262722" y="8817602"/>
                    <a:pt x="404962" y="6231882"/>
                  </a:cubicBezTo>
                  <a:cubicBezTo>
                    <a:pt x="547202" y="3646162"/>
                    <a:pt x="774532" y="1706872"/>
                    <a:pt x="1579077" y="556252"/>
                  </a:cubicBezTo>
                  <a:cubicBezTo>
                    <a:pt x="2383622" y="-594368"/>
                    <a:pt x="3880952" y="380992"/>
                    <a:pt x="4427052" y="479417"/>
                  </a:cubicBezTo>
                </a:path>
              </a:pathLst>
            </a:custGeom>
            <a:gradFill>
              <a:gsLst>
                <a:gs pos="58000">
                  <a:schemeClr val="bg1"/>
                </a:gs>
                <a:gs pos="0">
                  <a:srgbClr val="6AAFE7">
                    <a:alpha val="53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rot="21240000">
              <a:off x="-3873" y="3071"/>
              <a:ext cx="11379" cy="15458"/>
            </a:xfrm>
            <a:custGeom>
              <a:avLst/>
              <a:gdLst>
                <a:gd name="connisteX0" fmla="*/ 2509283 w 7441385"/>
                <a:gd name="connsiteY0" fmla="*/ 174459 h 10109325"/>
                <a:gd name="connisteX1" fmla="*/ 3412888 w 7441385"/>
                <a:gd name="connsiteY1" fmla="*/ 2926549 h 10109325"/>
                <a:gd name="connisteX2" fmla="*/ 4798458 w 7441385"/>
                <a:gd name="connsiteY2" fmla="*/ 3291674 h 10109325"/>
                <a:gd name="connisteX3" fmla="*/ 5067698 w 7441385"/>
                <a:gd name="connsiteY3" fmla="*/ 4080979 h 10109325"/>
                <a:gd name="connisteX4" fmla="*/ 6203078 w 7441385"/>
                <a:gd name="connsiteY4" fmla="*/ 4427054 h 10109325"/>
                <a:gd name="connisteX5" fmla="*/ 6164343 w 7441385"/>
                <a:gd name="connsiteY5" fmla="*/ 5312244 h 10109325"/>
                <a:gd name="connisteX6" fmla="*/ 6972698 w 7441385"/>
                <a:gd name="connsiteY6" fmla="*/ 6293954 h 10109325"/>
                <a:gd name="connisteX7" fmla="*/ 6818393 w 7441385"/>
                <a:gd name="connsiteY7" fmla="*/ 8102434 h 10109325"/>
                <a:gd name="connisteX8" fmla="*/ 835423 w 7441385"/>
                <a:gd name="connsiteY8" fmla="*/ 9891864 h 10109325"/>
                <a:gd name="connisteX9" fmla="*/ 200423 w 7441385"/>
                <a:gd name="connsiteY9" fmla="*/ 3792054 h 10109325"/>
                <a:gd name="connisteX10" fmla="*/ 1124348 w 7441385"/>
                <a:gd name="connsiteY10" fmla="*/ 366864 h 10109325"/>
                <a:gd name="connisteX11" fmla="*/ 2548018 w 7441385"/>
                <a:gd name="connsiteY11" fmla="*/ 232244 h 101093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441386" h="10109325">
                  <a:moveTo>
                    <a:pt x="2509283" y="174459"/>
                  </a:moveTo>
                  <a:cubicBezTo>
                    <a:pt x="2662318" y="717384"/>
                    <a:pt x="2955053" y="2302979"/>
                    <a:pt x="3412888" y="2926549"/>
                  </a:cubicBezTo>
                  <a:cubicBezTo>
                    <a:pt x="3870723" y="3550119"/>
                    <a:pt x="4467623" y="3060534"/>
                    <a:pt x="4798458" y="3291674"/>
                  </a:cubicBezTo>
                  <a:cubicBezTo>
                    <a:pt x="5129293" y="3522814"/>
                    <a:pt x="4787028" y="3853649"/>
                    <a:pt x="5067698" y="4080979"/>
                  </a:cubicBezTo>
                  <a:cubicBezTo>
                    <a:pt x="5348368" y="4308309"/>
                    <a:pt x="5984003" y="4180674"/>
                    <a:pt x="6203078" y="4427054"/>
                  </a:cubicBezTo>
                  <a:cubicBezTo>
                    <a:pt x="6422153" y="4673434"/>
                    <a:pt x="6010673" y="4938864"/>
                    <a:pt x="6164343" y="5312244"/>
                  </a:cubicBezTo>
                  <a:cubicBezTo>
                    <a:pt x="6318013" y="5685624"/>
                    <a:pt x="6841888" y="5735789"/>
                    <a:pt x="6972698" y="6293954"/>
                  </a:cubicBezTo>
                  <a:cubicBezTo>
                    <a:pt x="7103508" y="6852119"/>
                    <a:pt x="8045848" y="7382979"/>
                    <a:pt x="6818393" y="8102434"/>
                  </a:cubicBezTo>
                  <a:cubicBezTo>
                    <a:pt x="5590938" y="8821889"/>
                    <a:pt x="2158763" y="10754194"/>
                    <a:pt x="835423" y="9891864"/>
                  </a:cubicBezTo>
                  <a:cubicBezTo>
                    <a:pt x="-487917" y="9029534"/>
                    <a:pt x="142638" y="5697054"/>
                    <a:pt x="200423" y="3792054"/>
                  </a:cubicBezTo>
                  <a:cubicBezTo>
                    <a:pt x="258208" y="1887054"/>
                    <a:pt x="655083" y="1078699"/>
                    <a:pt x="1124348" y="366864"/>
                  </a:cubicBezTo>
                  <a:cubicBezTo>
                    <a:pt x="1593613" y="-344971"/>
                    <a:pt x="2281953" y="190969"/>
                    <a:pt x="2548018" y="232244"/>
                  </a:cubicBezTo>
                </a:path>
              </a:pathLst>
            </a:custGeom>
            <a:solidFill>
              <a:srgbClr val="8FC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3232" y="7221"/>
              <a:ext cx="6465" cy="5397"/>
            </a:xfrm>
            <a:custGeom>
              <a:avLst/>
              <a:gdLst>
                <a:gd name="connisteX0" fmla="*/ 3422507 w 9580291"/>
                <a:gd name="connsiteY0" fmla="*/ 155854 h 7995795"/>
                <a:gd name="connisteX1" fmla="*/ 5210667 w 9580291"/>
                <a:gd name="connsiteY1" fmla="*/ 117754 h 7995795"/>
                <a:gd name="connisteX2" fmla="*/ 5479907 w 9580291"/>
                <a:gd name="connsiteY2" fmla="*/ 1502689 h 7995795"/>
                <a:gd name="connisteX3" fmla="*/ 7481427 w 9580291"/>
                <a:gd name="connsiteY3" fmla="*/ 1752879 h 7995795"/>
                <a:gd name="connisteX4" fmla="*/ 7327757 w 9580291"/>
                <a:gd name="connsiteY4" fmla="*/ 3600094 h 7995795"/>
                <a:gd name="connisteX5" fmla="*/ 9367377 w 9580291"/>
                <a:gd name="connsiteY5" fmla="*/ 3792499 h 7995795"/>
                <a:gd name="connisteX6" fmla="*/ 9309592 w 9580291"/>
                <a:gd name="connsiteY6" fmla="*/ 5813069 h 7995795"/>
                <a:gd name="connisteX7" fmla="*/ 8289782 w 9580291"/>
                <a:gd name="connsiteY7" fmla="*/ 7160539 h 7995795"/>
                <a:gd name="connisteX8" fmla="*/ 651367 w 9580291"/>
                <a:gd name="connsiteY8" fmla="*/ 7467879 h 7995795"/>
                <a:gd name="connisteX9" fmla="*/ 1093962 w 9580291"/>
                <a:gd name="connsiteY9" fmla="*/ 1156614 h 7995795"/>
                <a:gd name="connisteX10" fmla="*/ 3499342 w 9580291"/>
                <a:gd name="connsiteY10" fmla="*/ 98069 h 799579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9580291" h="7995795">
                  <a:moveTo>
                    <a:pt x="3422507" y="155855"/>
                  </a:moveTo>
                  <a:cubicBezTo>
                    <a:pt x="3774932" y="120295"/>
                    <a:pt x="4799187" y="-151485"/>
                    <a:pt x="5210667" y="117755"/>
                  </a:cubicBezTo>
                  <a:cubicBezTo>
                    <a:pt x="5622147" y="386995"/>
                    <a:pt x="5025882" y="1175665"/>
                    <a:pt x="5479907" y="1502690"/>
                  </a:cubicBezTo>
                  <a:cubicBezTo>
                    <a:pt x="5933932" y="1829715"/>
                    <a:pt x="7111857" y="1333145"/>
                    <a:pt x="7481427" y="1752880"/>
                  </a:cubicBezTo>
                  <a:cubicBezTo>
                    <a:pt x="7850997" y="2172615"/>
                    <a:pt x="6950567" y="3192425"/>
                    <a:pt x="7327757" y="3600095"/>
                  </a:cubicBezTo>
                  <a:cubicBezTo>
                    <a:pt x="7704947" y="4007765"/>
                    <a:pt x="8971137" y="3349905"/>
                    <a:pt x="9367377" y="3792500"/>
                  </a:cubicBezTo>
                  <a:cubicBezTo>
                    <a:pt x="9763617" y="4235095"/>
                    <a:pt x="9524857" y="5139335"/>
                    <a:pt x="9309592" y="5813070"/>
                  </a:cubicBezTo>
                  <a:cubicBezTo>
                    <a:pt x="9094327" y="6486805"/>
                    <a:pt x="10021427" y="6829705"/>
                    <a:pt x="8289782" y="7160540"/>
                  </a:cubicBezTo>
                  <a:cubicBezTo>
                    <a:pt x="6558137" y="7491375"/>
                    <a:pt x="2090277" y="8668665"/>
                    <a:pt x="651367" y="7467880"/>
                  </a:cubicBezTo>
                  <a:cubicBezTo>
                    <a:pt x="-787543" y="6267095"/>
                    <a:pt x="524367" y="2630450"/>
                    <a:pt x="1093962" y="1156615"/>
                  </a:cubicBezTo>
                  <a:cubicBezTo>
                    <a:pt x="1663557" y="-317220"/>
                    <a:pt x="3026902" y="183795"/>
                    <a:pt x="3499342" y="98070"/>
                  </a:cubicBezTo>
                </a:path>
              </a:pathLst>
            </a:custGeom>
            <a:solidFill>
              <a:srgbClr val="6A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901" y="4012"/>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17" y="2608"/>
              <a:ext cx="332" cy="332"/>
            </a:xfrm>
            <a:prstGeom prst="ellipse">
              <a:avLst/>
            </a:prstGeom>
            <a:solidFill>
              <a:srgbClr val="6AAF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188" y="4012"/>
              <a:ext cx="164" cy="164"/>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3550" y="5404"/>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5201" y="8526"/>
              <a:ext cx="506" cy="506"/>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7576" y="9754"/>
              <a:ext cx="332" cy="332"/>
            </a:xfrm>
            <a:prstGeom prst="ellipse">
              <a:avLst/>
            </a:prstGeom>
            <a:solidFill>
              <a:srgbClr val="8FC4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1566" y="10126"/>
              <a:ext cx="541" cy="541"/>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1563" y="6957"/>
              <a:ext cx="419" cy="419"/>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7357" y="8661"/>
              <a:ext cx="219" cy="219"/>
            </a:xfrm>
            <a:prstGeom prst="ellipse">
              <a:avLst/>
            </a:prstGeom>
            <a:solidFill>
              <a:srgbClr val="8FC0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任意多边形 20"/>
          <p:cNvSpPr/>
          <p:nvPr/>
        </p:nvSpPr>
        <p:spPr>
          <a:xfrm>
            <a:off x="9435465" y="-259715"/>
            <a:ext cx="8205470" cy="5611495"/>
          </a:xfrm>
          <a:custGeom>
            <a:avLst/>
            <a:gdLst>
              <a:gd name="connisteX0" fmla="*/ 0 w 8205450"/>
              <a:gd name="connsiteY0" fmla="*/ 0 h 5611609"/>
              <a:gd name="connisteX1" fmla="*/ 1650365 w 8205450"/>
              <a:gd name="connsiteY1" fmla="*/ 698500 h 5611609"/>
              <a:gd name="connisteX2" fmla="*/ 1840865 w 8205450"/>
              <a:gd name="connsiteY2" fmla="*/ 1917700 h 5611609"/>
              <a:gd name="connisteX3" fmla="*/ 3098165 w 8205450"/>
              <a:gd name="connsiteY3" fmla="*/ 2247900 h 5611609"/>
              <a:gd name="connisteX4" fmla="*/ 3123565 w 8205450"/>
              <a:gd name="connsiteY4" fmla="*/ 3606800 h 5611609"/>
              <a:gd name="connisteX5" fmla="*/ 4444365 w 8205450"/>
              <a:gd name="connsiteY5" fmla="*/ 3911600 h 5611609"/>
              <a:gd name="connisteX6" fmla="*/ 4634865 w 8205450"/>
              <a:gd name="connsiteY6" fmla="*/ 5384800 h 5611609"/>
              <a:gd name="connisteX7" fmla="*/ 6844665 w 8205450"/>
              <a:gd name="connsiteY7" fmla="*/ 5270500 h 5611609"/>
              <a:gd name="connisteX8" fmla="*/ 7898765 w 8205450"/>
              <a:gd name="connsiteY8" fmla="*/ 5486400 h 5611609"/>
              <a:gd name="connisteX9" fmla="*/ 2348865 w 8205450"/>
              <a:gd name="connsiteY9" fmla="*/ 5537200 h 5611609"/>
              <a:gd name="connisteX10" fmla="*/ -736600 w 8205450"/>
              <a:gd name="connsiteY10" fmla="*/ 4635500 h 561160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8205451" h="5611610">
                <a:moveTo>
                  <a:pt x="0" y="0"/>
                </a:moveTo>
                <a:cubicBezTo>
                  <a:pt x="326390" y="115570"/>
                  <a:pt x="1282065" y="314960"/>
                  <a:pt x="1650365" y="698500"/>
                </a:cubicBezTo>
                <a:cubicBezTo>
                  <a:pt x="2018665" y="1082040"/>
                  <a:pt x="1551305" y="1607820"/>
                  <a:pt x="1840865" y="1917700"/>
                </a:cubicBezTo>
                <a:cubicBezTo>
                  <a:pt x="2130425" y="2227580"/>
                  <a:pt x="2841625" y="1910080"/>
                  <a:pt x="3098165" y="2247900"/>
                </a:cubicBezTo>
                <a:cubicBezTo>
                  <a:pt x="3354705" y="2585720"/>
                  <a:pt x="2854325" y="3274060"/>
                  <a:pt x="3123565" y="3606800"/>
                </a:cubicBezTo>
                <a:cubicBezTo>
                  <a:pt x="3392805" y="3939540"/>
                  <a:pt x="4142105" y="3556000"/>
                  <a:pt x="4444365" y="3911600"/>
                </a:cubicBezTo>
                <a:cubicBezTo>
                  <a:pt x="4746625" y="4267200"/>
                  <a:pt x="4154805" y="5113020"/>
                  <a:pt x="4634865" y="5384800"/>
                </a:cubicBezTo>
                <a:cubicBezTo>
                  <a:pt x="5114925" y="5656580"/>
                  <a:pt x="6191885" y="5250180"/>
                  <a:pt x="6844665" y="5270500"/>
                </a:cubicBezTo>
                <a:cubicBezTo>
                  <a:pt x="7497445" y="5290820"/>
                  <a:pt x="8797925" y="5433060"/>
                  <a:pt x="7898765" y="5486400"/>
                </a:cubicBezTo>
                <a:cubicBezTo>
                  <a:pt x="6999605" y="5539740"/>
                  <a:pt x="4076065" y="5707380"/>
                  <a:pt x="2348865" y="5537200"/>
                </a:cubicBezTo>
              </a:path>
            </a:pathLst>
          </a:custGeom>
          <a:noFill/>
          <a:ln w="508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5" name="组合 84"/>
          <p:cNvGrpSpPr/>
          <p:nvPr/>
        </p:nvGrpSpPr>
        <p:grpSpPr>
          <a:xfrm>
            <a:off x="7739380" y="6358255"/>
            <a:ext cx="4124325" cy="143510"/>
            <a:chOff x="12188" y="10013"/>
            <a:chExt cx="6495" cy="226"/>
          </a:xfrm>
          <a:solidFill>
            <a:schemeClr val="bg1">
              <a:lumMod val="75000"/>
            </a:schemeClr>
          </a:solidFill>
        </p:grpSpPr>
        <p:sp>
          <p:nvSpPr>
            <p:cNvPr id="69" name="椭圆 68"/>
            <p:cNvSpPr/>
            <p:nvPr/>
          </p:nvSpPr>
          <p:spPr>
            <a:xfrm>
              <a:off x="12188" y="10115"/>
              <a:ext cx="23" cy="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12522" y="10109"/>
              <a:ext cx="34" cy="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12867" y="10104"/>
              <a:ext cx="45" cy="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13223" y="10098"/>
              <a:ext cx="56" cy="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13590" y="10092"/>
              <a:ext cx="68" cy="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13969" y="10087"/>
              <a:ext cx="79" cy="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14359" y="10081"/>
              <a:ext cx="90" cy="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14760" y="10075"/>
              <a:ext cx="102" cy="1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15173" y="10070"/>
              <a:ext cx="113" cy="1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15597" y="10064"/>
              <a:ext cx="124" cy="1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16032" y="10058"/>
              <a:ext cx="136" cy="1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16479" y="10047"/>
              <a:ext cx="158" cy="1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16948" y="10039"/>
              <a:ext cx="175" cy="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17434" y="10030"/>
              <a:ext cx="192" cy="1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17937" y="10022"/>
              <a:ext cx="209" cy="2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18457" y="10013"/>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6" name="组合 85"/>
          <p:cNvGrpSpPr/>
          <p:nvPr/>
        </p:nvGrpSpPr>
        <p:grpSpPr>
          <a:xfrm flipH="1">
            <a:off x="325120" y="327660"/>
            <a:ext cx="4124325" cy="143510"/>
            <a:chOff x="12188" y="10013"/>
            <a:chExt cx="6495" cy="226"/>
          </a:xfrm>
          <a:solidFill>
            <a:schemeClr val="bg1">
              <a:lumMod val="75000"/>
            </a:schemeClr>
          </a:solidFill>
        </p:grpSpPr>
        <p:sp>
          <p:nvSpPr>
            <p:cNvPr id="87" name="椭圆 86"/>
            <p:cNvSpPr/>
            <p:nvPr/>
          </p:nvSpPr>
          <p:spPr>
            <a:xfrm>
              <a:off x="12188" y="10115"/>
              <a:ext cx="23" cy="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12522" y="10109"/>
              <a:ext cx="34" cy="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a:off x="12867" y="10104"/>
              <a:ext cx="45" cy="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13223" y="10098"/>
              <a:ext cx="56" cy="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13590" y="10092"/>
              <a:ext cx="68" cy="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13969" y="10087"/>
              <a:ext cx="79" cy="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14359" y="10081"/>
              <a:ext cx="90" cy="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14760" y="10075"/>
              <a:ext cx="102" cy="1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15173" y="10070"/>
              <a:ext cx="113" cy="1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15597" y="10064"/>
              <a:ext cx="124" cy="1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16032" y="10058"/>
              <a:ext cx="136" cy="1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16479" y="10047"/>
              <a:ext cx="158" cy="1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16948" y="10039"/>
              <a:ext cx="175" cy="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p:nvPr/>
          </p:nvSpPr>
          <p:spPr>
            <a:xfrm>
              <a:off x="17434" y="10030"/>
              <a:ext cx="192" cy="1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17937" y="10022"/>
              <a:ext cx="209" cy="2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p:nvPr/>
          </p:nvSpPr>
          <p:spPr>
            <a:xfrm>
              <a:off x="18457" y="10013"/>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4" name="组合 103"/>
          <p:cNvGrpSpPr/>
          <p:nvPr/>
        </p:nvGrpSpPr>
        <p:grpSpPr>
          <a:xfrm>
            <a:off x="8726170" y="6062980"/>
            <a:ext cx="3133725" cy="111760"/>
            <a:chOff x="12188" y="10039"/>
            <a:chExt cx="4935" cy="176"/>
          </a:xfrm>
          <a:solidFill>
            <a:schemeClr val="bg1">
              <a:lumMod val="75000"/>
            </a:schemeClr>
          </a:solidFill>
        </p:grpSpPr>
        <p:sp>
          <p:nvSpPr>
            <p:cNvPr id="105" name="椭圆 104"/>
            <p:cNvSpPr/>
            <p:nvPr/>
          </p:nvSpPr>
          <p:spPr>
            <a:xfrm>
              <a:off x="12188" y="10115"/>
              <a:ext cx="23" cy="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a:off x="12522" y="10109"/>
              <a:ext cx="34" cy="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p:nvSpPr>
          <p:spPr>
            <a:xfrm>
              <a:off x="12867" y="10104"/>
              <a:ext cx="45" cy="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p:nvSpPr>
          <p:spPr>
            <a:xfrm>
              <a:off x="13223" y="10098"/>
              <a:ext cx="56" cy="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13590" y="10092"/>
              <a:ext cx="68" cy="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p:nvPr/>
          </p:nvSpPr>
          <p:spPr>
            <a:xfrm>
              <a:off x="13969" y="10087"/>
              <a:ext cx="79" cy="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p:nvPr/>
          </p:nvSpPr>
          <p:spPr>
            <a:xfrm>
              <a:off x="14359" y="10081"/>
              <a:ext cx="90" cy="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p:nvSpPr>
          <p:spPr>
            <a:xfrm>
              <a:off x="14760" y="10075"/>
              <a:ext cx="102" cy="1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15173" y="10070"/>
              <a:ext cx="113" cy="1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p:cNvSpPr/>
            <p:nvPr/>
          </p:nvSpPr>
          <p:spPr>
            <a:xfrm>
              <a:off x="15597" y="10064"/>
              <a:ext cx="124" cy="1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16032" y="10058"/>
              <a:ext cx="136" cy="1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16479" y="10047"/>
              <a:ext cx="158" cy="1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nvSpPr>
          <p:spPr>
            <a:xfrm>
              <a:off x="16948" y="10039"/>
              <a:ext cx="175" cy="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1" name="组合 120"/>
          <p:cNvGrpSpPr/>
          <p:nvPr/>
        </p:nvGrpSpPr>
        <p:grpSpPr>
          <a:xfrm flipH="1">
            <a:off x="346710" y="671830"/>
            <a:ext cx="3133725" cy="111760"/>
            <a:chOff x="12188" y="10039"/>
            <a:chExt cx="4935" cy="176"/>
          </a:xfrm>
          <a:solidFill>
            <a:schemeClr val="bg1">
              <a:lumMod val="75000"/>
            </a:schemeClr>
          </a:solidFill>
        </p:grpSpPr>
        <p:sp>
          <p:nvSpPr>
            <p:cNvPr id="122" name="椭圆 121"/>
            <p:cNvSpPr/>
            <p:nvPr/>
          </p:nvSpPr>
          <p:spPr>
            <a:xfrm>
              <a:off x="12188" y="10115"/>
              <a:ext cx="23" cy="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p:cNvSpPr/>
            <p:nvPr/>
          </p:nvSpPr>
          <p:spPr>
            <a:xfrm>
              <a:off x="12522" y="10109"/>
              <a:ext cx="34" cy="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p:nvSpPr>
          <p:spPr>
            <a:xfrm>
              <a:off x="12867" y="10104"/>
              <a:ext cx="45" cy="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p:cNvSpPr/>
            <p:nvPr/>
          </p:nvSpPr>
          <p:spPr>
            <a:xfrm>
              <a:off x="13223" y="10098"/>
              <a:ext cx="56" cy="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13590" y="10092"/>
              <a:ext cx="68" cy="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13969" y="10087"/>
              <a:ext cx="79" cy="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a:off x="14359" y="10081"/>
              <a:ext cx="90" cy="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a:off x="14760" y="10075"/>
              <a:ext cx="102" cy="1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p:cNvSpPr/>
            <p:nvPr/>
          </p:nvSpPr>
          <p:spPr>
            <a:xfrm>
              <a:off x="15173" y="10070"/>
              <a:ext cx="113" cy="1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p:cNvSpPr/>
            <p:nvPr/>
          </p:nvSpPr>
          <p:spPr>
            <a:xfrm>
              <a:off x="15597" y="10064"/>
              <a:ext cx="124" cy="1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16032" y="10058"/>
              <a:ext cx="136" cy="1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16479" y="10047"/>
              <a:ext cx="158" cy="1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16948" y="10039"/>
              <a:ext cx="175" cy="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5" name="组合 134"/>
          <p:cNvGrpSpPr/>
          <p:nvPr/>
        </p:nvGrpSpPr>
        <p:grpSpPr>
          <a:xfrm>
            <a:off x="-3258820" y="-12631420"/>
            <a:ext cx="6750000" cy="9043200"/>
            <a:chOff x="-6871" y="-1500"/>
            <a:chExt cx="15712" cy="21060"/>
          </a:xfrm>
        </p:grpSpPr>
        <p:sp>
          <p:nvSpPr>
            <p:cNvPr id="136" name="任意多边形 135"/>
            <p:cNvSpPr/>
            <p:nvPr/>
          </p:nvSpPr>
          <p:spPr>
            <a:xfrm>
              <a:off x="-6871" y="-1500"/>
              <a:ext cx="15713" cy="21060"/>
            </a:xfrm>
            <a:custGeom>
              <a:avLst/>
              <a:gdLst>
                <a:gd name="connisteX0" fmla="*/ 3392775 w 10769301"/>
                <a:gd name="connsiteY0" fmla="*/ 417732 h 14435093"/>
                <a:gd name="connisteX1" fmla="*/ 5758150 w 10769301"/>
                <a:gd name="connsiteY1" fmla="*/ 2398297 h 14435093"/>
                <a:gd name="connisteX2" fmla="*/ 6104860 w 10769301"/>
                <a:gd name="connsiteY2" fmla="*/ 4515387 h 14435093"/>
                <a:gd name="connisteX3" fmla="*/ 7816820 w 10769301"/>
                <a:gd name="connsiteY3" fmla="*/ 5285007 h 14435093"/>
                <a:gd name="connisteX4" fmla="*/ 8240365 w 10769301"/>
                <a:gd name="connsiteY4" fmla="*/ 6824247 h 14435093"/>
                <a:gd name="connisteX5" fmla="*/ 10414605 w 10769301"/>
                <a:gd name="connsiteY5" fmla="*/ 7670702 h 14435093"/>
                <a:gd name="connisteX6" fmla="*/ 10684480 w 10769301"/>
                <a:gd name="connsiteY6" fmla="*/ 9806842 h 14435093"/>
                <a:gd name="connisteX7" fmla="*/ 9972010 w 10769301"/>
                <a:gd name="connsiteY7" fmla="*/ 12270007 h 14435093"/>
                <a:gd name="connisteX8" fmla="*/ 7066885 w 10769301"/>
                <a:gd name="connsiteY8" fmla="*/ 13674627 h 14435093"/>
                <a:gd name="connisteX9" fmla="*/ 814040 w 10769301"/>
                <a:gd name="connsiteY9" fmla="*/ 13174247 h 14435093"/>
                <a:gd name="connisteX10" fmla="*/ 410180 w 10769301"/>
                <a:gd name="connsiteY10" fmla="*/ 1725197 h 14435093"/>
                <a:gd name="connisteX11" fmla="*/ 2276445 w 10769301"/>
                <a:gd name="connsiteY11" fmla="*/ 148492 h 14435093"/>
                <a:gd name="connisteX12" fmla="*/ 3392775 w 10769301"/>
                <a:gd name="connsiteY12" fmla="*/ 417732 h 1443509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0769302" h="14435094">
                  <a:moveTo>
                    <a:pt x="3392775" y="417732"/>
                  </a:moveTo>
                  <a:cubicBezTo>
                    <a:pt x="4089370" y="867947"/>
                    <a:pt x="5215860" y="1578512"/>
                    <a:pt x="5758150" y="2398297"/>
                  </a:cubicBezTo>
                  <a:cubicBezTo>
                    <a:pt x="6300440" y="3218082"/>
                    <a:pt x="5693380" y="3938172"/>
                    <a:pt x="6104860" y="4515387"/>
                  </a:cubicBezTo>
                  <a:cubicBezTo>
                    <a:pt x="6516340" y="5092602"/>
                    <a:pt x="7389465" y="4823362"/>
                    <a:pt x="7816820" y="5285007"/>
                  </a:cubicBezTo>
                  <a:cubicBezTo>
                    <a:pt x="8244175" y="5746652"/>
                    <a:pt x="7720935" y="6347362"/>
                    <a:pt x="8240365" y="6824247"/>
                  </a:cubicBezTo>
                  <a:cubicBezTo>
                    <a:pt x="8759795" y="7301132"/>
                    <a:pt x="9925655" y="7074437"/>
                    <a:pt x="10414605" y="7670702"/>
                  </a:cubicBezTo>
                  <a:cubicBezTo>
                    <a:pt x="10903555" y="8266967"/>
                    <a:pt x="10772745" y="8886727"/>
                    <a:pt x="10684480" y="9806842"/>
                  </a:cubicBezTo>
                  <a:cubicBezTo>
                    <a:pt x="10596215" y="10726957"/>
                    <a:pt x="10695275" y="11496577"/>
                    <a:pt x="9972010" y="12270007"/>
                  </a:cubicBezTo>
                  <a:cubicBezTo>
                    <a:pt x="9248745" y="13043437"/>
                    <a:pt x="8898225" y="13493652"/>
                    <a:pt x="7066885" y="13674627"/>
                  </a:cubicBezTo>
                  <a:cubicBezTo>
                    <a:pt x="5235545" y="13855602"/>
                    <a:pt x="2145635" y="15564387"/>
                    <a:pt x="814040" y="13174247"/>
                  </a:cubicBezTo>
                  <a:cubicBezTo>
                    <a:pt x="-517555" y="10784107"/>
                    <a:pt x="117445" y="4330602"/>
                    <a:pt x="410180" y="1725197"/>
                  </a:cubicBezTo>
                  <a:cubicBezTo>
                    <a:pt x="702915" y="-880208"/>
                    <a:pt x="1680180" y="410112"/>
                    <a:pt x="2276445" y="148492"/>
                  </a:cubicBezTo>
                  <a:cubicBezTo>
                    <a:pt x="2872710" y="-113128"/>
                    <a:pt x="2696180" y="-32483"/>
                    <a:pt x="3392775" y="417732"/>
                  </a:cubicBezTo>
                  <a:close/>
                </a:path>
              </a:pathLst>
            </a:custGeom>
            <a:gradFill>
              <a:gsLst>
                <a:gs pos="54000">
                  <a:schemeClr val="bg1">
                    <a:alpha val="22000"/>
                  </a:schemeClr>
                </a:gs>
                <a:gs pos="12000">
                  <a:srgbClr val="645FE8">
                    <a:alpha val="2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任意多边形 136"/>
            <p:cNvSpPr/>
            <p:nvPr/>
          </p:nvSpPr>
          <p:spPr>
            <a:xfrm>
              <a:off x="-5080" y="1050"/>
              <a:ext cx="13148" cy="15441"/>
            </a:xfrm>
            <a:custGeom>
              <a:avLst/>
              <a:gdLst>
                <a:gd name="connisteX0" fmla="*/ 4465151 w 12178128"/>
                <a:gd name="connsiteY0" fmla="*/ 499102 h 14301229"/>
                <a:gd name="connisteX1" fmla="*/ 5810716 w 12178128"/>
                <a:gd name="connsiteY1" fmla="*/ 4519287 h 14301229"/>
                <a:gd name="connisteX2" fmla="*/ 8447236 w 12178128"/>
                <a:gd name="connsiteY2" fmla="*/ 5038717 h 14301229"/>
                <a:gd name="connisteX3" fmla="*/ 8889831 w 12178128"/>
                <a:gd name="connsiteY3" fmla="*/ 7597767 h 14301229"/>
                <a:gd name="connisteX4" fmla="*/ 11429831 w 12178128"/>
                <a:gd name="connsiteY4" fmla="*/ 8656312 h 14301229"/>
                <a:gd name="connisteX5" fmla="*/ 11853376 w 12178128"/>
                <a:gd name="connsiteY5" fmla="*/ 11542387 h 14301229"/>
                <a:gd name="connisteX6" fmla="*/ 8023691 w 12178128"/>
                <a:gd name="connsiteY6" fmla="*/ 13659477 h 14301229"/>
                <a:gd name="connisteX7" fmla="*/ 866606 w 12178128"/>
                <a:gd name="connsiteY7" fmla="*/ 13486122 h 14301229"/>
                <a:gd name="connisteX8" fmla="*/ 404961 w 12178128"/>
                <a:gd name="connsiteY8" fmla="*/ 6231882 h 14301229"/>
                <a:gd name="connisteX9" fmla="*/ 1579076 w 12178128"/>
                <a:gd name="connsiteY9" fmla="*/ 556252 h 14301229"/>
                <a:gd name="connisteX10" fmla="*/ 4427051 w 12178128"/>
                <a:gd name="connsiteY10" fmla="*/ 479417 h 1430122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12178128" h="14301230">
                  <a:moveTo>
                    <a:pt x="4465152" y="499102"/>
                  </a:moveTo>
                  <a:cubicBezTo>
                    <a:pt x="4681687" y="1292852"/>
                    <a:pt x="5014427" y="3611237"/>
                    <a:pt x="5810717" y="4519287"/>
                  </a:cubicBezTo>
                  <a:cubicBezTo>
                    <a:pt x="6607007" y="5427337"/>
                    <a:pt x="7831287" y="4422767"/>
                    <a:pt x="8447237" y="5038717"/>
                  </a:cubicBezTo>
                  <a:cubicBezTo>
                    <a:pt x="9063187" y="5654667"/>
                    <a:pt x="8293567" y="6874502"/>
                    <a:pt x="8889832" y="7597767"/>
                  </a:cubicBezTo>
                  <a:cubicBezTo>
                    <a:pt x="9486097" y="8321032"/>
                    <a:pt x="10837377" y="7867642"/>
                    <a:pt x="11429832" y="8656312"/>
                  </a:cubicBezTo>
                  <a:cubicBezTo>
                    <a:pt x="12022287" y="9444982"/>
                    <a:pt x="12534732" y="10541627"/>
                    <a:pt x="11853377" y="11542387"/>
                  </a:cubicBezTo>
                  <a:cubicBezTo>
                    <a:pt x="11172022" y="12543147"/>
                    <a:pt x="10220792" y="13270857"/>
                    <a:pt x="8023692" y="13659477"/>
                  </a:cubicBezTo>
                  <a:cubicBezTo>
                    <a:pt x="5826592" y="14048097"/>
                    <a:pt x="2390607" y="14971387"/>
                    <a:pt x="866607" y="13486122"/>
                  </a:cubicBezTo>
                  <a:cubicBezTo>
                    <a:pt x="-657393" y="12000857"/>
                    <a:pt x="262722" y="8817602"/>
                    <a:pt x="404962" y="6231882"/>
                  </a:cubicBezTo>
                  <a:cubicBezTo>
                    <a:pt x="547202" y="3646162"/>
                    <a:pt x="774532" y="1706872"/>
                    <a:pt x="1579077" y="556252"/>
                  </a:cubicBezTo>
                  <a:cubicBezTo>
                    <a:pt x="2383622" y="-594368"/>
                    <a:pt x="3880952" y="380992"/>
                    <a:pt x="4427052" y="479417"/>
                  </a:cubicBezTo>
                </a:path>
              </a:pathLst>
            </a:custGeom>
            <a:gradFill>
              <a:gsLst>
                <a:gs pos="58000">
                  <a:schemeClr val="bg1"/>
                </a:gs>
                <a:gs pos="0">
                  <a:srgbClr val="645FE8"/>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任意多边形 137"/>
            <p:cNvSpPr/>
            <p:nvPr/>
          </p:nvSpPr>
          <p:spPr>
            <a:xfrm rot="21240000">
              <a:off x="-3873" y="3071"/>
              <a:ext cx="11379" cy="15458"/>
            </a:xfrm>
            <a:custGeom>
              <a:avLst/>
              <a:gdLst>
                <a:gd name="connisteX0" fmla="*/ 2509283 w 7441385"/>
                <a:gd name="connsiteY0" fmla="*/ 174459 h 10109325"/>
                <a:gd name="connisteX1" fmla="*/ 3412888 w 7441385"/>
                <a:gd name="connsiteY1" fmla="*/ 2926549 h 10109325"/>
                <a:gd name="connisteX2" fmla="*/ 4798458 w 7441385"/>
                <a:gd name="connsiteY2" fmla="*/ 3291674 h 10109325"/>
                <a:gd name="connisteX3" fmla="*/ 5067698 w 7441385"/>
                <a:gd name="connsiteY3" fmla="*/ 4080979 h 10109325"/>
                <a:gd name="connisteX4" fmla="*/ 6203078 w 7441385"/>
                <a:gd name="connsiteY4" fmla="*/ 4427054 h 10109325"/>
                <a:gd name="connisteX5" fmla="*/ 6164343 w 7441385"/>
                <a:gd name="connsiteY5" fmla="*/ 5312244 h 10109325"/>
                <a:gd name="connisteX6" fmla="*/ 6972698 w 7441385"/>
                <a:gd name="connsiteY6" fmla="*/ 6293954 h 10109325"/>
                <a:gd name="connisteX7" fmla="*/ 6818393 w 7441385"/>
                <a:gd name="connsiteY7" fmla="*/ 8102434 h 10109325"/>
                <a:gd name="connisteX8" fmla="*/ 835423 w 7441385"/>
                <a:gd name="connsiteY8" fmla="*/ 9891864 h 10109325"/>
                <a:gd name="connisteX9" fmla="*/ 200423 w 7441385"/>
                <a:gd name="connsiteY9" fmla="*/ 3792054 h 10109325"/>
                <a:gd name="connisteX10" fmla="*/ 1124348 w 7441385"/>
                <a:gd name="connsiteY10" fmla="*/ 366864 h 10109325"/>
                <a:gd name="connisteX11" fmla="*/ 2548018 w 7441385"/>
                <a:gd name="connsiteY11" fmla="*/ 232244 h 101093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441386" h="10109325">
                  <a:moveTo>
                    <a:pt x="2509283" y="174459"/>
                  </a:moveTo>
                  <a:cubicBezTo>
                    <a:pt x="2662318" y="717384"/>
                    <a:pt x="2955053" y="2302979"/>
                    <a:pt x="3412888" y="2926549"/>
                  </a:cubicBezTo>
                  <a:cubicBezTo>
                    <a:pt x="3870723" y="3550119"/>
                    <a:pt x="4467623" y="3060534"/>
                    <a:pt x="4798458" y="3291674"/>
                  </a:cubicBezTo>
                  <a:cubicBezTo>
                    <a:pt x="5129293" y="3522814"/>
                    <a:pt x="4787028" y="3853649"/>
                    <a:pt x="5067698" y="4080979"/>
                  </a:cubicBezTo>
                  <a:cubicBezTo>
                    <a:pt x="5348368" y="4308309"/>
                    <a:pt x="5984003" y="4180674"/>
                    <a:pt x="6203078" y="4427054"/>
                  </a:cubicBezTo>
                  <a:cubicBezTo>
                    <a:pt x="6422153" y="4673434"/>
                    <a:pt x="6010673" y="4938864"/>
                    <a:pt x="6164343" y="5312244"/>
                  </a:cubicBezTo>
                  <a:cubicBezTo>
                    <a:pt x="6318013" y="5685624"/>
                    <a:pt x="6841888" y="5735789"/>
                    <a:pt x="6972698" y="6293954"/>
                  </a:cubicBezTo>
                  <a:cubicBezTo>
                    <a:pt x="7103508" y="6852119"/>
                    <a:pt x="8045848" y="7382979"/>
                    <a:pt x="6818393" y="8102434"/>
                  </a:cubicBezTo>
                  <a:cubicBezTo>
                    <a:pt x="5590938" y="8821889"/>
                    <a:pt x="2158763" y="10754194"/>
                    <a:pt x="835423" y="9891864"/>
                  </a:cubicBezTo>
                  <a:cubicBezTo>
                    <a:pt x="-487917" y="9029534"/>
                    <a:pt x="142638" y="5697054"/>
                    <a:pt x="200423" y="3792054"/>
                  </a:cubicBezTo>
                  <a:cubicBezTo>
                    <a:pt x="258208" y="1887054"/>
                    <a:pt x="655083" y="1078699"/>
                    <a:pt x="1124348" y="366864"/>
                  </a:cubicBezTo>
                  <a:cubicBezTo>
                    <a:pt x="1593613" y="-344971"/>
                    <a:pt x="2281953" y="190969"/>
                    <a:pt x="2548018" y="232244"/>
                  </a:cubicBezTo>
                </a:path>
              </a:pathLst>
            </a:custGeom>
            <a:solidFill>
              <a:srgbClr val="645F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任意多边形 138"/>
            <p:cNvSpPr/>
            <p:nvPr/>
          </p:nvSpPr>
          <p:spPr>
            <a:xfrm>
              <a:off x="-3232" y="7221"/>
              <a:ext cx="6465" cy="5397"/>
            </a:xfrm>
            <a:custGeom>
              <a:avLst/>
              <a:gdLst>
                <a:gd name="connisteX0" fmla="*/ 3422507 w 9580291"/>
                <a:gd name="connsiteY0" fmla="*/ 155854 h 7995795"/>
                <a:gd name="connisteX1" fmla="*/ 5210667 w 9580291"/>
                <a:gd name="connsiteY1" fmla="*/ 117754 h 7995795"/>
                <a:gd name="connisteX2" fmla="*/ 5479907 w 9580291"/>
                <a:gd name="connsiteY2" fmla="*/ 1502689 h 7995795"/>
                <a:gd name="connisteX3" fmla="*/ 7481427 w 9580291"/>
                <a:gd name="connsiteY3" fmla="*/ 1752879 h 7995795"/>
                <a:gd name="connisteX4" fmla="*/ 7327757 w 9580291"/>
                <a:gd name="connsiteY4" fmla="*/ 3600094 h 7995795"/>
                <a:gd name="connisteX5" fmla="*/ 9367377 w 9580291"/>
                <a:gd name="connsiteY5" fmla="*/ 3792499 h 7995795"/>
                <a:gd name="connisteX6" fmla="*/ 9309592 w 9580291"/>
                <a:gd name="connsiteY6" fmla="*/ 5813069 h 7995795"/>
                <a:gd name="connisteX7" fmla="*/ 8289782 w 9580291"/>
                <a:gd name="connsiteY7" fmla="*/ 7160539 h 7995795"/>
                <a:gd name="connisteX8" fmla="*/ 651367 w 9580291"/>
                <a:gd name="connsiteY8" fmla="*/ 7467879 h 7995795"/>
                <a:gd name="connisteX9" fmla="*/ 1093962 w 9580291"/>
                <a:gd name="connsiteY9" fmla="*/ 1156614 h 7995795"/>
                <a:gd name="connisteX10" fmla="*/ 3499342 w 9580291"/>
                <a:gd name="connsiteY10" fmla="*/ 98069 h 799579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9580291" h="7995795">
                  <a:moveTo>
                    <a:pt x="3422507" y="155855"/>
                  </a:moveTo>
                  <a:cubicBezTo>
                    <a:pt x="3774932" y="120295"/>
                    <a:pt x="4799187" y="-151485"/>
                    <a:pt x="5210667" y="117755"/>
                  </a:cubicBezTo>
                  <a:cubicBezTo>
                    <a:pt x="5622147" y="386995"/>
                    <a:pt x="5025882" y="1175665"/>
                    <a:pt x="5479907" y="1502690"/>
                  </a:cubicBezTo>
                  <a:cubicBezTo>
                    <a:pt x="5933932" y="1829715"/>
                    <a:pt x="7111857" y="1333145"/>
                    <a:pt x="7481427" y="1752880"/>
                  </a:cubicBezTo>
                  <a:cubicBezTo>
                    <a:pt x="7850997" y="2172615"/>
                    <a:pt x="6950567" y="3192425"/>
                    <a:pt x="7327757" y="3600095"/>
                  </a:cubicBezTo>
                  <a:cubicBezTo>
                    <a:pt x="7704947" y="4007765"/>
                    <a:pt x="8971137" y="3349905"/>
                    <a:pt x="9367377" y="3792500"/>
                  </a:cubicBezTo>
                  <a:cubicBezTo>
                    <a:pt x="9763617" y="4235095"/>
                    <a:pt x="9524857" y="5139335"/>
                    <a:pt x="9309592" y="5813070"/>
                  </a:cubicBezTo>
                  <a:cubicBezTo>
                    <a:pt x="9094327" y="6486805"/>
                    <a:pt x="10021427" y="6829705"/>
                    <a:pt x="8289782" y="7160540"/>
                  </a:cubicBezTo>
                  <a:cubicBezTo>
                    <a:pt x="6558137" y="7491375"/>
                    <a:pt x="2090277" y="8668665"/>
                    <a:pt x="651367" y="7467880"/>
                  </a:cubicBezTo>
                  <a:cubicBezTo>
                    <a:pt x="-787543" y="6267095"/>
                    <a:pt x="524367" y="2630450"/>
                    <a:pt x="1093962" y="1156615"/>
                  </a:cubicBezTo>
                  <a:cubicBezTo>
                    <a:pt x="1663557" y="-317220"/>
                    <a:pt x="3026902" y="183795"/>
                    <a:pt x="3499342" y="98070"/>
                  </a:cubicBezTo>
                </a:path>
              </a:pathLst>
            </a:custGeom>
            <a:solidFill>
              <a:srgbClr val="434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2901" y="4012"/>
              <a:ext cx="332" cy="332"/>
            </a:xfrm>
            <a:prstGeom prst="ellipse">
              <a:avLst/>
            </a:prstGeom>
            <a:solidFill>
              <a:srgbClr val="736EE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a:off x="517" y="2608"/>
              <a:ext cx="332" cy="332"/>
            </a:xfrm>
            <a:prstGeom prst="ellipse">
              <a:avLst/>
            </a:prstGeom>
            <a:solidFill>
              <a:srgbClr val="736EE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a:off x="1188" y="4012"/>
              <a:ext cx="164" cy="164"/>
            </a:xfrm>
            <a:prstGeom prst="ellipse">
              <a:avLst/>
            </a:prstGeom>
            <a:solidFill>
              <a:srgbClr val="736EE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椭圆 142"/>
            <p:cNvSpPr/>
            <p:nvPr/>
          </p:nvSpPr>
          <p:spPr>
            <a:xfrm>
              <a:off x="3550" y="5404"/>
              <a:ext cx="219" cy="219"/>
            </a:xfrm>
            <a:prstGeom prst="ellipse">
              <a:avLst/>
            </a:prstGeom>
            <a:solidFill>
              <a:srgbClr val="8E8AE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a:off x="5201" y="8526"/>
              <a:ext cx="506" cy="506"/>
            </a:xfrm>
            <a:prstGeom prst="ellipse">
              <a:avLst/>
            </a:prstGeom>
            <a:solidFill>
              <a:srgbClr val="B3B1F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a:off x="7576" y="9754"/>
              <a:ext cx="332" cy="332"/>
            </a:xfrm>
            <a:prstGeom prst="ellipse">
              <a:avLst/>
            </a:prstGeom>
            <a:solidFill>
              <a:srgbClr val="9592E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0" y="7664"/>
              <a:ext cx="506" cy="50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1775" y="9554"/>
              <a:ext cx="332" cy="332"/>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p:cNvSpPr/>
            <p:nvPr/>
          </p:nvSpPr>
          <p:spPr>
            <a:xfrm>
              <a:off x="1563" y="6957"/>
              <a:ext cx="419" cy="419"/>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p:cNvSpPr/>
            <p:nvPr/>
          </p:nvSpPr>
          <p:spPr>
            <a:xfrm>
              <a:off x="7357" y="8661"/>
              <a:ext cx="219" cy="219"/>
            </a:xfrm>
            <a:prstGeom prst="ellipse">
              <a:avLst/>
            </a:prstGeom>
            <a:solidFill>
              <a:srgbClr val="8E8AE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0" name="组合 149"/>
          <p:cNvGrpSpPr/>
          <p:nvPr/>
        </p:nvGrpSpPr>
        <p:grpSpPr>
          <a:xfrm flipH="1" flipV="1">
            <a:off x="7752921" y="-17668875"/>
            <a:ext cx="6748574" cy="9044940"/>
            <a:chOff x="-6871" y="-1500"/>
            <a:chExt cx="15713" cy="21060"/>
          </a:xfrm>
        </p:grpSpPr>
        <p:sp>
          <p:nvSpPr>
            <p:cNvPr id="151" name="任意多边形 150"/>
            <p:cNvSpPr/>
            <p:nvPr/>
          </p:nvSpPr>
          <p:spPr>
            <a:xfrm>
              <a:off x="-6871" y="-1500"/>
              <a:ext cx="15713" cy="21060"/>
            </a:xfrm>
            <a:custGeom>
              <a:avLst/>
              <a:gdLst>
                <a:gd name="connisteX0" fmla="*/ 3392775 w 10769301"/>
                <a:gd name="connsiteY0" fmla="*/ 417732 h 14435093"/>
                <a:gd name="connisteX1" fmla="*/ 5758150 w 10769301"/>
                <a:gd name="connsiteY1" fmla="*/ 2398297 h 14435093"/>
                <a:gd name="connisteX2" fmla="*/ 6104860 w 10769301"/>
                <a:gd name="connsiteY2" fmla="*/ 4515387 h 14435093"/>
                <a:gd name="connisteX3" fmla="*/ 7816820 w 10769301"/>
                <a:gd name="connsiteY3" fmla="*/ 5285007 h 14435093"/>
                <a:gd name="connisteX4" fmla="*/ 8240365 w 10769301"/>
                <a:gd name="connsiteY4" fmla="*/ 6824247 h 14435093"/>
                <a:gd name="connisteX5" fmla="*/ 10414605 w 10769301"/>
                <a:gd name="connsiteY5" fmla="*/ 7670702 h 14435093"/>
                <a:gd name="connisteX6" fmla="*/ 10684480 w 10769301"/>
                <a:gd name="connsiteY6" fmla="*/ 9806842 h 14435093"/>
                <a:gd name="connisteX7" fmla="*/ 9972010 w 10769301"/>
                <a:gd name="connsiteY7" fmla="*/ 12270007 h 14435093"/>
                <a:gd name="connisteX8" fmla="*/ 7066885 w 10769301"/>
                <a:gd name="connsiteY8" fmla="*/ 13674627 h 14435093"/>
                <a:gd name="connisteX9" fmla="*/ 814040 w 10769301"/>
                <a:gd name="connsiteY9" fmla="*/ 13174247 h 14435093"/>
                <a:gd name="connisteX10" fmla="*/ 410180 w 10769301"/>
                <a:gd name="connsiteY10" fmla="*/ 1725197 h 14435093"/>
                <a:gd name="connisteX11" fmla="*/ 2276445 w 10769301"/>
                <a:gd name="connsiteY11" fmla="*/ 148492 h 14435093"/>
                <a:gd name="connisteX12" fmla="*/ 3392775 w 10769301"/>
                <a:gd name="connsiteY12" fmla="*/ 417732 h 1443509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0769302" h="14435094">
                  <a:moveTo>
                    <a:pt x="3392775" y="417732"/>
                  </a:moveTo>
                  <a:cubicBezTo>
                    <a:pt x="4089370" y="867947"/>
                    <a:pt x="5215860" y="1578512"/>
                    <a:pt x="5758150" y="2398297"/>
                  </a:cubicBezTo>
                  <a:cubicBezTo>
                    <a:pt x="6300440" y="3218082"/>
                    <a:pt x="5693380" y="3938172"/>
                    <a:pt x="6104860" y="4515387"/>
                  </a:cubicBezTo>
                  <a:cubicBezTo>
                    <a:pt x="6516340" y="5092602"/>
                    <a:pt x="7389465" y="4823362"/>
                    <a:pt x="7816820" y="5285007"/>
                  </a:cubicBezTo>
                  <a:cubicBezTo>
                    <a:pt x="8244175" y="5746652"/>
                    <a:pt x="7720935" y="6347362"/>
                    <a:pt x="8240365" y="6824247"/>
                  </a:cubicBezTo>
                  <a:cubicBezTo>
                    <a:pt x="8759795" y="7301132"/>
                    <a:pt x="9925655" y="7074437"/>
                    <a:pt x="10414605" y="7670702"/>
                  </a:cubicBezTo>
                  <a:cubicBezTo>
                    <a:pt x="10903555" y="8266967"/>
                    <a:pt x="10772745" y="8886727"/>
                    <a:pt x="10684480" y="9806842"/>
                  </a:cubicBezTo>
                  <a:cubicBezTo>
                    <a:pt x="10596215" y="10726957"/>
                    <a:pt x="10695275" y="11496577"/>
                    <a:pt x="9972010" y="12270007"/>
                  </a:cubicBezTo>
                  <a:cubicBezTo>
                    <a:pt x="9248745" y="13043437"/>
                    <a:pt x="8898225" y="13493652"/>
                    <a:pt x="7066885" y="13674627"/>
                  </a:cubicBezTo>
                  <a:cubicBezTo>
                    <a:pt x="5235545" y="13855602"/>
                    <a:pt x="2145635" y="15564387"/>
                    <a:pt x="814040" y="13174247"/>
                  </a:cubicBezTo>
                  <a:cubicBezTo>
                    <a:pt x="-517555" y="10784107"/>
                    <a:pt x="117445" y="4330602"/>
                    <a:pt x="410180" y="1725197"/>
                  </a:cubicBezTo>
                  <a:cubicBezTo>
                    <a:pt x="702915" y="-880208"/>
                    <a:pt x="1680180" y="410112"/>
                    <a:pt x="2276445" y="148492"/>
                  </a:cubicBezTo>
                  <a:cubicBezTo>
                    <a:pt x="2872710" y="-113128"/>
                    <a:pt x="2696180" y="-32483"/>
                    <a:pt x="3392775" y="417732"/>
                  </a:cubicBezTo>
                  <a:close/>
                </a:path>
              </a:pathLst>
            </a:custGeom>
            <a:gradFill>
              <a:gsLst>
                <a:gs pos="54000">
                  <a:schemeClr val="bg1">
                    <a:alpha val="22000"/>
                  </a:schemeClr>
                </a:gs>
                <a:gs pos="12000">
                  <a:srgbClr val="645FE8">
                    <a:alpha val="2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151"/>
            <p:cNvSpPr/>
            <p:nvPr/>
          </p:nvSpPr>
          <p:spPr>
            <a:xfrm>
              <a:off x="-5080" y="1050"/>
              <a:ext cx="13148" cy="15441"/>
            </a:xfrm>
            <a:custGeom>
              <a:avLst/>
              <a:gdLst>
                <a:gd name="connisteX0" fmla="*/ 4465151 w 12178128"/>
                <a:gd name="connsiteY0" fmla="*/ 499102 h 14301229"/>
                <a:gd name="connisteX1" fmla="*/ 5810716 w 12178128"/>
                <a:gd name="connsiteY1" fmla="*/ 4519287 h 14301229"/>
                <a:gd name="connisteX2" fmla="*/ 8447236 w 12178128"/>
                <a:gd name="connsiteY2" fmla="*/ 5038717 h 14301229"/>
                <a:gd name="connisteX3" fmla="*/ 8889831 w 12178128"/>
                <a:gd name="connsiteY3" fmla="*/ 7597767 h 14301229"/>
                <a:gd name="connisteX4" fmla="*/ 11429831 w 12178128"/>
                <a:gd name="connsiteY4" fmla="*/ 8656312 h 14301229"/>
                <a:gd name="connisteX5" fmla="*/ 11853376 w 12178128"/>
                <a:gd name="connsiteY5" fmla="*/ 11542387 h 14301229"/>
                <a:gd name="connisteX6" fmla="*/ 8023691 w 12178128"/>
                <a:gd name="connsiteY6" fmla="*/ 13659477 h 14301229"/>
                <a:gd name="connisteX7" fmla="*/ 866606 w 12178128"/>
                <a:gd name="connsiteY7" fmla="*/ 13486122 h 14301229"/>
                <a:gd name="connisteX8" fmla="*/ 404961 w 12178128"/>
                <a:gd name="connsiteY8" fmla="*/ 6231882 h 14301229"/>
                <a:gd name="connisteX9" fmla="*/ 1579076 w 12178128"/>
                <a:gd name="connsiteY9" fmla="*/ 556252 h 14301229"/>
                <a:gd name="connisteX10" fmla="*/ 4427051 w 12178128"/>
                <a:gd name="connsiteY10" fmla="*/ 479417 h 1430122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12178128" h="14301230">
                  <a:moveTo>
                    <a:pt x="4465152" y="499102"/>
                  </a:moveTo>
                  <a:cubicBezTo>
                    <a:pt x="4681687" y="1292852"/>
                    <a:pt x="5014427" y="3611237"/>
                    <a:pt x="5810717" y="4519287"/>
                  </a:cubicBezTo>
                  <a:cubicBezTo>
                    <a:pt x="6607007" y="5427337"/>
                    <a:pt x="7831287" y="4422767"/>
                    <a:pt x="8447237" y="5038717"/>
                  </a:cubicBezTo>
                  <a:cubicBezTo>
                    <a:pt x="9063187" y="5654667"/>
                    <a:pt x="8293567" y="6874502"/>
                    <a:pt x="8889832" y="7597767"/>
                  </a:cubicBezTo>
                  <a:cubicBezTo>
                    <a:pt x="9486097" y="8321032"/>
                    <a:pt x="10837377" y="7867642"/>
                    <a:pt x="11429832" y="8656312"/>
                  </a:cubicBezTo>
                  <a:cubicBezTo>
                    <a:pt x="12022287" y="9444982"/>
                    <a:pt x="12534732" y="10541627"/>
                    <a:pt x="11853377" y="11542387"/>
                  </a:cubicBezTo>
                  <a:cubicBezTo>
                    <a:pt x="11172022" y="12543147"/>
                    <a:pt x="10220792" y="13270857"/>
                    <a:pt x="8023692" y="13659477"/>
                  </a:cubicBezTo>
                  <a:cubicBezTo>
                    <a:pt x="5826592" y="14048097"/>
                    <a:pt x="2390607" y="14971387"/>
                    <a:pt x="866607" y="13486122"/>
                  </a:cubicBezTo>
                  <a:cubicBezTo>
                    <a:pt x="-657393" y="12000857"/>
                    <a:pt x="262722" y="8817602"/>
                    <a:pt x="404962" y="6231882"/>
                  </a:cubicBezTo>
                  <a:cubicBezTo>
                    <a:pt x="547202" y="3646162"/>
                    <a:pt x="774532" y="1706872"/>
                    <a:pt x="1579077" y="556252"/>
                  </a:cubicBezTo>
                  <a:cubicBezTo>
                    <a:pt x="2383622" y="-594368"/>
                    <a:pt x="3880952" y="380992"/>
                    <a:pt x="4427052" y="479417"/>
                  </a:cubicBezTo>
                </a:path>
              </a:pathLst>
            </a:custGeom>
            <a:gradFill>
              <a:gsLst>
                <a:gs pos="58000">
                  <a:schemeClr val="bg1"/>
                </a:gs>
                <a:gs pos="0">
                  <a:srgbClr val="645FE8"/>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任意多边形 152"/>
            <p:cNvSpPr/>
            <p:nvPr/>
          </p:nvSpPr>
          <p:spPr>
            <a:xfrm rot="21240000">
              <a:off x="-3873" y="3071"/>
              <a:ext cx="11379" cy="15458"/>
            </a:xfrm>
            <a:custGeom>
              <a:avLst/>
              <a:gdLst>
                <a:gd name="connisteX0" fmla="*/ 2509283 w 7441385"/>
                <a:gd name="connsiteY0" fmla="*/ 174459 h 10109325"/>
                <a:gd name="connisteX1" fmla="*/ 3412888 w 7441385"/>
                <a:gd name="connsiteY1" fmla="*/ 2926549 h 10109325"/>
                <a:gd name="connisteX2" fmla="*/ 4798458 w 7441385"/>
                <a:gd name="connsiteY2" fmla="*/ 3291674 h 10109325"/>
                <a:gd name="connisteX3" fmla="*/ 5067698 w 7441385"/>
                <a:gd name="connsiteY3" fmla="*/ 4080979 h 10109325"/>
                <a:gd name="connisteX4" fmla="*/ 6203078 w 7441385"/>
                <a:gd name="connsiteY4" fmla="*/ 4427054 h 10109325"/>
                <a:gd name="connisteX5" fmla="*/ 6164343 w 7441385"/>
                <a:gd name="connsiteY5" fmla="*/ 5312244 h 10109325"/>
                <a:gd name="connisteX6" fmla="*/ 6972698 w 7441385"/>
                <a:gd name="connsiteY6" fmla="*/ 6293954 h 10109325"/>
                <a:gd name="connisteX7" fmla="*/ 6818393 w 7441385"/>
                <a:gd name="connsiteY7" fmla="*/ 8102434 h 10109325"/>
                <a:gd name="connisteX8" fmla="*/ 835423 w 7441385"/>
                <a:gd name="connsiteY8" fmla="*/ 9891864 h 10109325"/>
                <a:gd name="connisteX9" fmla="*/ 200423 w 7441385"/>
                <a:gd name="connsiteY9" fmla="*/ 3792054 h 10109325"/>
                <a:gd name="connisteX10" fmla="*/ 1124348 w 7441385"/>
                <a:gd name="connsiteY10" fmla="*/ 366864 h 10109325"/>
                <a:gd name="connisteX11" fmla="*/ 2548018 w 7441385"/>
                <a:gd name="connsiteY11" fmla="*/ 232244 h 101093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441386" h="10109325">
                  <a:moveTo>
                    <a:pt x="2509283" y="174459"/>
                  </a:moveTo>
                  <a:cubicBezTo>
                    <a:pt x="2662318" y="717384"/>
                    <a:pt x="2955053" y="2302979"/>
                    <a:pt x="3412888" y="2926549"/>
                  </a:cubicBezTo>
                  <a:cubicBezTo>
                    <a:pt x="3870723" y="3550119"/>
                    <a:pt x="4467623" y="3060534"/>
                    <a:pt x="4798458" y="3291674"/>
                  </a:cubicBezTo>
                  <a:cubicBezTo>
                    <a:pt x="5129293" y="3522814"/>
                    <a:pt x="4787028" y="3853649"/>
                    <a:pt x="5067698" y="4080979"/>
                  </a:cubicBezTo>
                  <a:cubicBezTo>
                    <a:pt x="5348368" y="4308309"/>
                    <a:pt x="5984003" y="4180674"/>
                    <a:pt x="6203078" y="4427054"/>
                  </a:cubicBezTo>
                  <a:cubicBezTo>
                    <a:pt x="6422153" y="4673434"/>
                    <a:pt x="6010673" y="4938864"/>
                    <a:pt x="6164343" y="5312244"/>
                  </a:cubicBezTo>
                  <a:cubicBezTo>
                    <a:pt x="6318013" y="5685624"/>
                    <a:pt x="6841888" y="5735789"/>
                    <a:pt x="6972698" y="6293954"/>
                  </a:cubicBezTo>
                  <a:cubicBezTo>
                    <a:pt x="7103508" y="6852119"/>
                    <a:pt x="8045848" y="7382979"/>
                    <a:pt x="6818393" y="8102434"/>
                  </a:cubicBezTo>
                  <a:cubicBezTo>
                    <a:pt x="5590938" y="8821889"/>
                    <a:pt x="2158763" y="10754194"/>
                    <a:pt x="835423" y="9891864"/>
                  </a:cubicBezTo>
                  <a:cubicBezTo>
                    <a:pt x="-487917" y="9029534"/>
                    <a:pt x="142638" y="5697054"/>
                    <a:pt x="200423" y="3792054"/>
                  </a:cubicBezTo>
                  <a:cubicBezTo>
                    <a:pt x="258208" y="1887054"/>
                    <a:pt x="655083" y="1078699"/>
                    <a:pt x="1124348" y="366864"/>
                  </a:cubicBezTo>
                  <a:cubicBezTo>
                    <a:pt x="1593613" y="-344971"/>
                    <a:pt x="2281953" y="190969"/>
                    <a:pt x="2548018" y="232244"/>
                  </a:cubicBezTo>
                </a:path>
              </a:pathLst>
            </a:custGeom>
            <a:solidFill>
              <a:srgbClr val="645F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153"/>
            <p:cNvSpPr/>
            <p:nvPr/>
          </p:nvSpPr>
          <p:spPr>
            <a:xfrm>
              <a:off x="-3232" y="7221"/>
              <a:ext cx="6465" cy="5397"/>
            </a:xfrm>
            <a:custGeom>
              <a:avLst/>
              <a:gdLst>
                <a:gd name="connisteX0" fmla="*/ 3422507 w 9580291"/>
                <a:gd name="connsiteY0" fmla="*/ 155854 h 7995795"/>
                <a:gd name="connisteX1" fmla="*/ 5210667 w 9580291"/>
                <a:gd name="connsiteY1" fmla="*/ 117754 h 7995795"/>
                <a:gd name="connisteX2" fmla="*/ 5479907 w 9580291"/>
                <a:gd name="connsiteY2" fmla="*/ 1502689 h 7995795"/>
                <a:gd name="connisteX3" fmla="*/ 7481427 w 9580291"/>
                <a:gd name="connsiteY3" fmla="*/ 1752879 h 7995795"/>
                <a:gd name="connisteX4" fmla="*/ 7327757 w 9580291"/>
                <a:gd name="connsiteY4" fmla="*/ 3600094 h 7995795"/>
                <a:gd name="connisteX5" fmla="*/ 9367377 w 9580291"/>
                <a:gd name="connsiteY5" fmla="*/ 3792499 h 7995795"/>
                <a:gd name="connisteX6" fmla="*/ 9309592 w 9580291"/>
                <a:gd name="connsiteY6" fmla="*/ 5813069 h 7995795"/>
                <a:gd name="connisteX7" fmla="*/ 8289782 w 9580291"/>
                <a:gd name="connsiteY7" fmla="*/ 7160539 h 7995795"/>
                <a:gd name="connisteX8" fmla="*/ 651367 w 9580291"/>
                <a:gd name="connsiteY8" fmla="*/ 7467879 h 7995795"/>
                <a:gd name="connisteX9" fmla="*/ 1093962 w 9580291"/>
                <a:gd name="connsiteY9" fmla="*/ 1156614 h 7995795"/>
                <a:gd name="connisteX10" fmla="*/ 3499342 w 9580291"/>
                <a:gd name="connsiteY10" fmla="*/ 98069 h 799579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9580291" h="7995795">
                  <a:moveTo>
                    <a:pt x="3422507" y="155855"/>
                  </a:moveTo>
                  <a:cubicBezTo>
                    <a:pt x="3774932" y="120295"/>
                    <a:pt x="4799187" y="-151485"/>
                    <a:pt x="5210667" y="117755"/>
                  </a:cubicBezTo>
                  <a:cubicBezTo>
                    <a:pt x="5622147" y="386995"/>
                    <a:pt x="5025882" y="1175665"/>
                    <a:pt x="5479907" y="1502690"/>
                  </a:cubicBezTo>
                  <a:cubicBezTo>
                    <a:pt x="5933932" y="1829715"/>
                    <a:pt x="7111857" y="1333145"/>
                    <a:pt x="7481427" y="1752880"/>
                  </a:cubicBezTo>
                  <a:cubicBezTo>
                    <a:pt x="7850997" y="2172615"/>
                    <a:pt x="6950567" y="3192425"/>
                    <a:pt x="7327757" y="3600095"/>
                  </a:cubicBezTo>
                  <a:cubicBezTo>
                    <a:pt x="7704947" y="4007765"/>
                    <a:pt x="8971137" y="3349905"/>
                    <a:pt x="9367377" y="3792500"/>
                  </a:cubicBezTo>
                  <a:cubicBezTo>
                    <a:pt x="9763617" y="4235095"/>
                    <a:pt x="9524857" y="5139335"/>
                    <a:pt x="9309592" y="5813070"/>
                  </a:cubicBezTo>
                  <a:cubicBezTo>
                    <a:pt x="9094327" y="6486805"/>
                    <a:pt x="10021427" y="6829705"/>
                    <a:pt x="8289782" y="7160540"/>
                  </a:cubicBezTo>
                  <a:cubicBezTo>
                    <a:pt x="6558137" y="7491375"/>
                    <a:pt x="2090277" y="8668665"/>
                    <a:pt x="651367" y="7467880"/>
                  </a:cubicBezTo>
                  <a:cubicBezTo>
                    <a:pt x="-787543" y="6267095"/>
                    <a:pt x="524367" y="2630450"/>
                    <a:pt x="1093962" y="1156615"/>
                  </a:cubicBezTo>
                  <a:cubicBezTo>
                    <a:pt x="1663557" y="-317220"/>
                    <a:pt x="3026902" y="183795"/>
                    <a:pt x="3499342" y="98070"/>
                  </a:cubicBezTo>
                </a:path>
              </a:pathLst>
            </a:custGeom>
            <a:solidFill>
              <a:srgbClr val="434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p:nvPr/>
          </p:nvSpPr>
          <p:spPr>
            <a:xfrm>
              <a:off x="2901" y="4012"/>
              <a:ext cx="332" cy="332"/>
            </a:xfrm>
            <a:prstGeom prst="ellipse">
              <a:avLst/>
            </a:prstGeom>
            <a:solidFill>
              <a:srgbClr val="736EE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p:nvPr/>
          </p:nvSpPr>
          <p:spPr>
            <a:xfrm>
              <a:off x="517" y="2608"/>
              <a:ext cx="332" cy="332"/>
            </a:xfrm>
            <a:prstGeom prst="ellipse">
              <a:avLst/>
            </a:prstGeom>
            <a:solidFill>
              <a:srgbClr val="736EE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椭圆 156"/>
            <p:cNvSpPr/>
            <p:nvPr/>
          </p:nvSpPr>
          <p:spPr>
            <a:xfrm>
              <a:off x="1188" y="4012"/>
              <a:ext cx="164" cy="164"/>
            </a:xfrm>
            <a:prstGeom prst="ellipse">
              <a:avLst/>
            </a:prstGeom>
            <a:solidFill>
              <a:srgbClr val="736EE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p:cNvSpPr/>
            <p:nvPr/>
          </p:nvSpPr>
          <p:spPr>
            <a:xfrm>
              <a:off x="3550" y="5404"/>
              <a:ext cx="219" cy="219"/>
            </a:xfrm>
            <a:prstGeom prst="ellipse">
              <a:avLst/>
            </a:prstGeom>
            <a:solidFill>
              <a:srgbClr val="8E8AE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5201" y="8526"/>
              <a:ext cx="506" cy="506"/>
            </a:xfrm>
            <a:prstGeom prst="ellipse">
              <a:avLst/>
            </a:prstGeom>
            <a:solidFill>
              <a:srgbClr val="B3B1F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p:cNvSpPr/>
            <p:nvPr/>
          </p:nvSpPr>
          <p:spPr>
            <a:xfrm>
              <a:off x="7576" y="9754"/>
              <a:ext cx="332" cy="332"/>
            </a:xfrm>
            <a:prstGeom prst="ellipse">
              <a:avLst/>
            </a:prstGeom>
            <a:solidFill>
              <a:srgbClr val="9592E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p:cNvSpPr/>
            <p:nvPr/>
          </p:nvSpPr>
          <p:spPr>
            <a:xfrm>
              <a:off x="1973" y="10038"/>
              <a:ext cx="404" cy="404"/>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p:nvPr/>
          </p:nvSpPr>
          <p:spPr>
            <a:xfrm>
              <a:off x="1563" y="6957"/>
              <a:ext cx="419" cy="419"/>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p:nvPr/>
          </p:nvSpPr>
          <p:spPr>
            <a:xfrm>
              <a:off x="7357" y="8661"/>
              <a:ext cx="219" cy="219"/>
            </a:xfrm>
            <a:prstGeom prst="ellipse">
              <a:avLst/>
            </a:prstGeom>
            <a:solidFill>
              <a:srgbClr val="8E8AE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2482850" y="2263775"/>
            <a:ext cx="7077075" cy="1568450"/>
            <a:chOff x="3908" y="3033"/>
            <a:chExt cx="11145" cy="2470"/>
          </a:xfrm>
        </p:grpSpPr>
        <p:sp>
          <p:nvSpPr>
            <p:cNvPr id="251" name="圆角矩形 250"/>
            <p:cNvSpPr/>
            <p:nvPr/>
          </p:nvSpPr>
          <p:spPr>
            <a:xfrm>
              <a:off x="3908" y="4554"/>
              <a:ext cx="9159" cy="949"/>
            </a:xfrm>
            <a:prstGeom prst="roundRect">
              <a:avLst>
                <a:gd name="adj" fmla="val 50000"/>
              </a:avLst>
            </a:prstGeom>
            <a:solidFill>
              <a:srgbClr val="238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909" y="3033"/>
              <a:ext cx="11144" cy="2470"/>
            </a:xfrm>
            <a:prstGeom prst="rect">
              <a:avLst/>
            </a:prstGeom>
            <a:noFill/>
          </p:spPr>
          <p:txBody>
            <a:bodyPr wrap="square" rtlCol="0">
              <a:spAutoFit/>
            </a:bodyPr>
            <a:lstStyle/>
            <a:p>
              <a:pPr>
                <a:lnSpc>
                  <a:spcPct val="150000"/>
                </a:lnSpc>
              </a:pPr>
              <a:r>
                <a:rPr lang="en-GB" altLang="zh-CN" sz="3200" b="1" dirty="0">
                  <a:solidFill>
                    <a:schemeClr val="tx1"/>
                  </a:solidFill>
                  <a:latin typeface="微软雅黑" panose="020B0503020204020204" pitchFamily="34" charset="-122"/>
                  <a:ea typeface="微软雅黑" panose="020B0503020204020204" pitchFamily="34" charset="-122"/>
                  <a:sym typeface="+mn-ea"/>
                </a:rPr>
                <a:t>Have a successful meeting and </a:t>
              </a:r>
              <a:r>
                <a:rPr lang="en-GB" altLang="zh-CN" sz="3200" b="1" dirty="0">
                  <a:solidFill>
                    <a:schemeClr val="bg1"/>
                  </a:solidFill>
                  <a:latin typeface="微软雅黑" panose="020B0503020204020204" pitchFamily="34" charset="-122"/>
                  <a:ea typeface="微软雅黑" panose="020B0503020204020204" pitchFamily="34" charset="-122"/>
                  <a:sym typeface="+mn-ea"/>
                </a:rPr>
                <a:t>enjoy your stay in </a:t>
              </a:r>
              <a:r>
                <a:rPr lang="en-US" altLang="en-GB" sz="3200" b="1" dirty="0">
                  <a:solidFill>
                    <a:schemeClr val="bg1"/>
                  </a:solidFill>
                  <a:latin typeface="微软雅黑" panose="020B0503020204020204" pitchFamily="34" charset="-122"/>
                  <a:ea typeface="微软雅黑" panose="020B0503020204020204" pitchFamily="34" charset="-122"/>
                  <a:sym typeface="+mn-ea"/>
                </a:rPr>
                <a:t>Xiamen</a:t>
              </a:r>
              <a:r>
                <a:rPr lang="en-GB" altLang="zh-CN" sz="3200" b="1" dirty="0">
                  <a:solidFill>
                    <a:schemeClr val="bg1"/>
                  </a:solidFill>
                  <a:latin typeface="微软雅黑" panose="020B0503020204020204" pitchFamily="34" charset="-122"/>
                  <a:ea typeface="微软雅黑" panose="020B0503020204020204" pitchFamily="34" charset="-122"/>
                  <a:sym typeface="+mn-ea"/>
                </a:rPr>
                <a:t>!</a:t>
              </a:r>
            </a:p>
          </p:txBody>
        </p:sp>
      </p:gr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r>
                <a:rPr lang="en-US" altLang="zh-CN" sz="2400" b="1">
                  <a:latin typeface="微软雅黑" panose="020B0503020204020204" pitchFamily="34" charset="-122"/>
                  <a:ea typeface="微软雅黑" panose="020B0503020204020204" pitchFamily="34" charset="-122"/>
                </a:rPr>
                <a:t>“Heron Island”</a:t>
              </a: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sp>
        <p:nvSpPr>
          <p:cNvPr id="3" name="文本框 2"/>
          <p:cNvSpPr txBox="1"/>
          <p:nvPr/>
        </p:nvSpPr>
        <p:spPr>
          <a:xfrm>
            <a:off x="4648835" y="1655445"/>
            <a:ext cx="4152900" cy="1014730"/>
          </a:xfrm>
          <a:prstGeom prst="rect">
            <a:avLst/>
          </a:prstGeom>
          <a:noFill/>
          <a:ln w="19050">
            <a:solidFill>
              <a:schemeClr val="bg1">
                <a:lumMod val="75000"/>
              </a:schemeClr>
            </a:solidFill>
            <a:prstDash val="dash"/>
          </a:ln>
        </p:spPr>
        <p:txBody>
          <a:bodyPr wrap="square" rtlCol="0">
            <a:spAutoFit/>
          </a:bodyPr>
          <a:lstStyle/>
          <a:p>
            <a:r>
              <a:rPr lang="zh-CN" altLang="en-US" sz="2000" b="1">
                <a:latin typeface="Times New Roman" panose="02020603050405020304" pitchFamily="18" charset="0"/>
                <a:cs typeface="Times New Roman" panose="02020603050405020304" pitchFamily="18" charset="0"/>
              </a:rPr>
              <a:t>In ancient times, Xiamen Island was the habitat of egrets, so it was also called '</a:t>
            </a:r>
            <a:r>
              <a:rPr lang="en-US" altLang="zh-CN" sz="2000" b="1">
                <a:latin typeface="Times New Roman" panose="02020603050405020304" pitchFamily="18" charset="0"/>
                <a:cs typeface="Times New Roman" panose="02020603050405020304" pitchFamily="18" charset="0"/>
              </a:rPr>
              <a:t>Heron</a:t>
            </a:r>
            <a:r>
              <a:rPr lang="zh-CN" altLang="en-US" sz="2000" b="1">
                <a:latin typeface="Times New Roman" panose="02020603050405020304" pitchFamily="18" charset="0"/>
                <a:cs typeface="Times New Roman" panose="02020603050405020304" pitchFamily="18" charset="0"/>
              </a:rPr>
              <a:t> Island '.</a:t>
            </a:r>
          </a:p>
        </p:txBody>
      </p:sp>
      <p:pic>
        <p:nvPicPr>
          <p:cNvPr id="100" name="图片 99"/>
          <p:cNvPicPr/>
          <p:nvPr>
            <p:custDataLst>
              <p:tags r:id="rId2"/>
            </p:custDataLst>
          </p:nvPr>
        </p:nvPicPr>
        <p:blipFill>
          <a:blip r:embed="rId5"/>
          <a:stretch>
            <a:fillRect/>
          </a:stretch>
        </p:blipFill>
        <p:spPr>
          <a:xfrm>
            <a:off x="1455420" y="1452880"/>
            <a:ext cx="2970530" cy="4280535"/>
          </a:xfrm>
          <a:prstGeom prst="rect">
            <a:avLst/>
          </a:prstGeom>
          <a:noFill/>
          <a:ln w="9525">
            <a:noFill/>
          </a:ln>
        </p:spPr>
      </p:pic>
      <p:sp>
        <p:nvSpPr>
          <p:cNvPr id="4" name="TextBox 1"/>
          <p:cNvSpPr txBox="1">
            <a:spLocks noChangeArrowheads="1"/>
          </p:cNvSpPr>
          <p:nvPr>
            <p:custDataLst>
              <p:tags r:id="rId3"/>
            </p:custDataLst>
          </p:nvPr>
        </p:nvSpPr>
        <p:spPr bwMode="auto">
          <a:xfrm>
            <a:off x="4648835" y="3220720"/>
            <a:ext cx="543179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zh-CN" dirty="0"/>
          </a:p>
          <a:p>
            <a:pPr>
              <a:buFont typeface="Arial" panose="020B0604020202020204" pitchFamily="34" charset="0"/>
              <a:buChar char="•"/>
            </a:pPr>
            <a:r>
              <a:rPr lang="en-US" altLang="zh-CN" dirty="0"/>
              <a:t>Established in 1394 a.d.</a:t>
            </a:r>
          </a:p>
          <a:p>
            <a:pPr>
              <a:buFont typeface="Arial" panose="020B0604020202020204" pitchFamily="34" charset="0"/>
              <a:buChar char="•"/>
            </a:pPr>
            <a:r>
              <a:rPr lang="en-US" altLang="zh-CN" dirty="0"/>
              <a:t>has won the UN Habitat Award.</a:t>
            </a:r>
          </a:p>
          <a:p>
            <a:pPr>
              <a:buFont typeface="Arial" panose="020B0604020202020204" pitchFamily="34" charset="0"/>
              <a:buChar char="•"/>
            </a:pPr>
            <a:r>
              <a:rPr lang="en-US" altLang="zh-CN" dirty="0"/>
              <a:t>Important central cities, ports and scenic tourist cities along the southeast coast of China.</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r>
                <a:rPr lang="en-US" altLang="zh-CN" sz="2400" b="1">
                  <a:latin typeface="微软雅黑" panose="020B0503020204020204" pitchFamily="34" charset="-122"/>
                  <a:ea typeface="微软雅黑" panose="020B0503020204020204" pitchFamily="34" charset="-122"/>
                </a:rPr>
                <a:t>Xiamen’s Attractions</a:t>
              </a: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grpSp>
        <p:nvGrpSpPr>
          <p:cNvPr id="12" name="组合 11"/>
          <p:cNvGrpSpPr/>
          <p:nvPr/>
        </p:nvGrpSpPr>
        <p:grpSpPr>
          <a:xfrm>
            <a:off x="214630" y="1024890"/>
            <a:ext cx="10301605" cy="2404110"/>
            <a:chOff x="338" y="1614"/>
            <a:chExt cx="16223" cy="3786"/>
          </a:xfrm>
        </p:grpSpPr>
        <p:sp>
          <p:nvSpPr>
            <p:cNvPr id="2" name="文本框 1"/>
            <p:cNvSpPr txBox="1"/>
            <p:nvPr/>
          </p:nvSpPr>
          <p:spPr>
            <a:xfrm>
              <a:off x="5669" y="1614"/>
              <a:ext cx="2835" cy="628"/>
            </a:xfrm>
            <a:prstGeom prst="rect">
              <a:avLst/>
            </a:prstGeom>
            <a:noFill/>
            <a:ln w="19050">
              <a:solidFill>
                <a:schemeClr val="bg1">
                  <a:lumMod val="75000"/>
                </a:schemeClr>
              </a:solidFill>
              <a:prstDash val="dash"/>
            </a:ln>
          </p:spPr>
          <p:txBody>
            <a:bodyPr wrap="square" rtlCol="0">
              <a:spAutoFit/>
            </a:bodyPr>
            <a:lstStyle/>
            <a:p>
              <a:r>
                <a:rPr lang="en-US" altLang="zh-CN" sz="2000" b="1">
                  <a:latin typeface="Times New Roman" panose="02020603050405020304" pitchFamily="18" charset="0"/>
                  <a:cs typeface="Times New Roman" panose="02020603050405020304" pitchFamily="18" charset="0"/>
                </a:rPr>
                <a:t>G</a:t>
              </a:r>
              <a:r>
                <a:rPr lang="zh-CN" altLang="en-US" sz="2000" b="1">
                  <a:latin typeface="Times New Roman" panose="02020603050405020304" pitchFamily="18" charset="0"/>
                  <a:cs typeface="Times New Roman" panose="02020603050405020304" pitchFamily="18" charset="0"/>
                </a:rPr>
                <a:t>ulang island</a:t>
              </a:r>
            </a:p>
          </p:txBody>
        </p:sp>
        <p:pic>
          <p:nvPicPr>
            <p:cNvPr id="101" name="图片 100"/>
            <p:cNvPicPr/>
            <p:nvPr>
              <p:custDataLst>
                <p:tags r:id="rId3"/>
              </p:custDataLst>
            </p:nvPr>
          </p:nvPicPr>
          <p:blipFill>
            <a:blip r:embed="rId5"/>
            <a:stretch>
              <a:fillRect/>
            </a:stretch>
          </p:blipFill>
          <p:spPr>
            <a:xfrm>
              <a:off x="338" y="1614"/>
              <a:ext cx="5050" cy="3786"/>
            </a:xfrm>
            <a:prstGeom prst="rect">
              <a:avLst/>
            </a:prstGeom>
            <a:noFill/>
            <a:ln w="9525">
              <a:noFill/>
            </a:ln>
          </p:spPr>
        </p:pic>
        <p:sp>
          <p:nvSpPr>
            <p:cNvPr id="7" name="文本框 6"/>
            <p:cNvSpPr txBox="1"/>
            <p:nvPr/>
          </p:nvSpPr>
          <p:spPr>
            <a:xfrm>
              <a:off x="5669" y="2242"/>
              <a:ext cx="10893" cy="2761"/>
            </a:xfrm>
            <a:prstGeom prst="rect">
              <a:avLst/>
            </a:prstGeom>
            <a:noFill/>
          </p:spPr>
          <p:txBody>
            <a:bodyPr wrap="square" rtlCol="0">
              <a:spAutoFit/>
            </a:bodyPr>
            <a:lstStyle/>
            <a:p>
              <a:pPr marL="285750" indent="-285750">
                <a:buFont typeface="Arial" panose="020B0604020202020204" pitchFamily="34" charset="0"/>
                <a:buChar char="•"/>
              </a:pPr>
              <a:r>
                <a:rPr lang="zh-CN" altLang="en-US">
                  <a:latin typeface="Times New Roman" panose="02020603050405020304" pitchFamily="18" charset="0"/>
                  <a:cs typeface="Times New Roman" panose="02020603050405020304" pitchFamily="18" charset="0"/>
                </a:rPr>
                <a:t>was selected as ' the head of the five most beautiful urban areas in China ' by the National Geographic Magazine, known as the ' sea garden '. Many buildings with Chinese and foreign architectural styles are well preserved on the island, which is known as the ' World Architecture Expo '. The residents of the island love music, and the piano has a high density and is praised as the island of Qin.</a:t>
              </a:r>
            </a:p>
          </p:txBody>
        </p:sp>
      </p:grpSp>
      <p:grpSp>
        <p:nvGrpSpPr>
          <p:cNvPr id="11" name="组合 10"/>
          <p:cNvGrpSpPr/>
          <p:nvPr/>
        </p:nvGrpSpPr>
        <p:grpSpPr>
          <a:xfrm>
            <a:off x="3825875" y="3266440"/>
            <a:ext cx="6831965" cy="3390900"/>
            <a:chOff x="7609" y="5003"/>
            <a:chExt cx="10759" cy="5340"/>
          </a:xfrm>
        </p:grpSpPr>
        <p:sp>
          <p:nvSpPr>
            <p:cNvPr id="8" name="文本框 7"/>
            <p:cNvSpPr txBox="1"/>
            <p:nvPr/>
          </p:nvSpPr>
          <p:spPr>
            <a:xfrm>
              <a:off x="9926" y="5825"/>
              <a:ext cx="3882" cy="580"/>
            </a:xfrm>
            <a:prstGeom prst="rect">
              <a:avLst/>
            </a:prstGeom>
            <a:noFill/>
            <a:ln w="19050">
              <a:solidFill>
                <a:schemeClr val="bg1">
                  <a:lumMod val="75000"/>
                </a:schemeClr>
              </a:solidFill>
              <a:prstDash val="dash"/>
            </a:ln>
          </p:spPr>
          <p:txBody>
            <a:bodyPr wrap="square" rtlCol="0">
              <a:spAutoFit/>
            </a:bodyPr>
            <a:lstStyle/>
            <a:p>
              <a:r>
                <a:rPr lang="en-US" altLang="zh-CN" b="1">
                  <a:latin typeface="Times New Roman" panose="02020603050405020304" pitchFamily="18" charset="0"/>
                  <a:cs typeface="Times New Roman" panose="02020603050405020304" pitchFamily="18" charset="0"/>
                </a:rPr>
                <a:t>S</a:t>
              </a:r>
              <a:r>
                <a:rPr lang="zh-CN" altLang="en-US" b="1">
                  <a:latin typeface="Times New Roman" panose="02020603050405020304" pitchFamily="18" charset="0"/>
                  <a:cs typeface="Times New Roman" panose="02020603050405020304" pitchFamily="18" charset="0"/>
                </a:rPr>
                <a:t>outhern </a:t>
              </a:r>
              <a:r>
                <a:rPr lang="en-US" altLang="zh-CN" b="1">
                  <a:latin typeface="Times New Roman" panose="02020603050405020304" pitchFamily="18" charset="0"/>
                  <a:cs typeface="Times New Roman" panose="02020603050405020304" pitchFamily="18" charset="0"/>
                </a:rPr>
                <a:t>P</a:t>
              </a:r>
              <a:r>
                <a:rPr lang="zh-CN" altLang="en-US" b="1">
                  <a:latin typeface="Times New Roman" panose="02020603050405020304" pitchFamily="18" charset="0"/>
                  <a:cs typeface="Times New Roman" panose="02020603050405020304" pitchFamily="18" charset="0"/>
                </a:rPr>
                <a:t>utuo temple</a:t>
              </a:r>
            </a:p>
          </p:txBody>
        </p:sp>
        <p:pic>
          <p:nvPicPr>
            <p:cNvPr id="102" name="图片 101"/>
            <p:cNvPicPr/>
            <p:nvPr>
              <p:custDataLst>
                <p:tags r:id="rId2"/>
              </p:custDataLst>
            </p:nvPr>
          </p:nvPicPr>
          <p:blipFill>
            <a:blip r:embed="rId6"/>
            <a:stretch>
              <a:fillRect/>
            </a:stretch>
          </p:blipFill>
          <p:spPr>
            <a:xfrm>
              <a:off x="14190" y="5003"/>
              <a:ext cx="4178" cy="5341"/>
            </a:xfrm>
            <a:prstGeom prst="rect">
              <a:avLst/>
            </a:prstGeom>
            <a:noFill/>
            <a:ln w="9525">
              <a:noFill/>
            </a:ln>
          </p:spPr>
        </p:pic>
        <p:sp>
          <p:nvSpPr>
            <p:cNvPr id="10" name="文本框 9"/>
            <p:cNvSpPr txBox="1"/>
            <p:nvPr/>
          </p:nvSpPr>
          <p:spPr>
            <a:xfrm>
              <a:off x="7609" y="6730"/>
              <a:ext cx="6400" cy="1888"/>
            </a:xfrm>
            <a:prstGeom prst="rect">
              <a:avLst/>
            </a:prstGeom>
            <a:noFill/>
          </p:spPr>
          <p:txBody>
            <a:bodyPr wrap="square" rtlCol="0">
              <a:spAutoFit/>
            </a:bodyPr>
            <a:lstStyle/>
            <a:p>
              <a:pPr marL="285750" indent="-285750">
                <a:buFont typeface="Arial" panose="020B0604020202020204" pitchFamily="34" charset="0"/>
                <a:buChar char="•"/>
              </a:pPr>
              <a:r>
                <a:rPr lang="zh-CN" altLang="en-US">
                  <a:latin typeface="Times New Roman" panose="02020603050405020304" pitchFamily="18" charset="0"/>
                  <a:cs typeface="Times New Roman" panose="02020603050405020304" pitchFamily="18" charset="0"/>
                </a:rPr>
                <a:t>has a history of more than 1300 years. It is one of the Buddhist resorts in southern Fujian with beautiful scenery and magnificent momentum.</a:t>
              </a:r>
            </a:p>
          </p:txBody>
        </p:sp>
      </p:gr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r>
                <a:rPr lang="en-US" altLang="zh-CN" sz="2400" b="1">
                  <a:latin typeface="微软雅黑" panose="020B0503020204020204" pitchFamily="34" charset="-122"/>
                  <a:ea typeface="微软雅黑" panose="020B0503020204020204" pitchFamily="34" charset="-122"/>
                </a:rPr>
                <a:t>Xiamen’s Attractions</a:t>
              </a: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grpSp>
        <p:nvGrpSpPr>
          <p:cNvPr id="4" name="组合 3"/>
          <p:cNvGrpSpPr/>
          <p:nvPr/>
        </p:nvGrpSpPr>
        <p:grpSpPr>
          <a:xfrm>
            <a:off x="342265" y="913765"/>
            <a:ext cx="9394190" cy="2545715"/>
            <a:chOff x="539" y="1312"/>
            <a:chExt cx="14794" cy="4009"/>
          </a:xfrm>
        </p:grpSpPr>
        <p:sp>
          <p:nvSpPr>
            <p:cNvPr id="2" name="文本框 1"/>
            <p:cNvSpPr txBox="1"/>
            <p:nvPr/>
          </p:nvSpPr>
          <p:spPr>
            <a:xfrm>
              <a:off x="5931" y="1614"/>
              <a:ext cx="5640" cy="628"/>
            </a:xfrm>
            <a:prstGeom prst="rect">
              <a:avLst/>
            </a:prstGeom>
            <a:noFill/>
            <a:ln w="19050">
              <a:solidFill>
                <a:schemeClr val="bg1">
                  <a:lumMod val="75000"/>
                </a:schemeClr>
              </a:solidFill>
              <a:prstDash val="dash"/>
            </a:ln>
          </p:spPr>
          <p:txBody>
            <a:bodyPr wrap="square" rtlCol="0">
              <a:spAutoFit/>
            </a:bodyPr>
            <a:lstStyle/>
            <a:p>
              <a:r>
                <a:rPr sz="2000" b="1">
                  <a:latin typeface="Times New Roman" panose="02020603050405020304" pitchFamily="18" charset="0"/>
                  <a:cs typeface="Times New Roman" panose="02020603050405020304" pitchFamily="18" charset="0"/>
                </a:rPr>
                <a:t>Tianzhu Mountain Forest Park</a:t>
              </a:r>
            </a:p>
          </p:txBody>
        </p:sp>
        <p:sp>
          <p:nvSpPr>
            <p:cNvPr id="7" name="文本框 6"/>
            <p:cNvSpPr txBox="1"/>
            <p:nvPr/>
          </p:nvSpPr>
          <p:spPr>
            <a:xfrm>
              <a:off x="5669" y="2242"/>
              <a:ext cx="9664" cy="1888"/>
            </a:xfrm>
            <a:prstGeom prst="rect">
              <a:avLst/>
            </a:prstGeom>
            <a:noFill/>
          </p:spPr>
          <p:txBody>
            <a:bodyPr wrap="square" rtlCol="0">
              <a:spAutoFit/>
            </a:bodyPr>
            <a:lstStyle/>
            <a:p>
              <a:pPr marL="285750" indent="-285750">
                <a:buFont typeface="Arial" panose="020B0604020202020204" pitchFamily="34" charset="0"/>
                <a:buChar char="•"/>
              </a:pPr>
              <a:r>
                <a:rPr lang="zh-CN" altLang="en-US">
                  <a:latin typeface="Times New Roman" panose="02020603050405020304" pitchFamily="18" charset="0"/>
                  <a:cs typeface="Times New Roman" panose="02020603050405020304" pitchFamily="18" charset="0"/>
                </a:rPr>
                <a:t>There are more than 200 kinds of forest plants and more than 40 kinds of wild animals in the garden. Precious wild animals include leopards, forest musk deer, fruit foxes, foxes, leopard cats, brocade chickens, sheep, cuckoos and so on.</a:t>
              </a:r>
            </a:p>
          </p:txBody>
        </p:sp>
        <p:pic>
          <p:nvPicPr>
            <p:cNvPr id="103" name="图片 102"/>
            <p:cNvPicPr/>
            <p:nvPr>
              <p:custDataLst>
                <p:tags r:id="rId3"/>
              </p:custDataLst>
            </p:nvPr>
          </p:nvPicPr>
          <p:blipFill>
            <a:blip r:embed="rId5"/>
            <a:stretch>
              <a:fillRect/>
            </a:stretch>
          </p:blipFill>
          <p:spPr>
            <a:xfrm>
              <a:off x="539" y="1312"/>
              <a:ext cx="4968" cy="4009"/>
            </a:xfrm>
            <a:prstGeom prst="rect">
              <a:avLst/>
            </a:prstGeom>
            <a:noFill/>
            <a:ln w="9525">
              <a:noFill/>
            </a:ln>
          </p:spPr>
        </p:pic>
      </p:grpSp>
      <p:grpSp>
        <p:nvGrpSpPr>
          <p:cNvPr id="3" name="组合 2"/>
          <p:cNvGrpSpPr/>
          <p:nvPr/>
        </p:nvGrpSpPr>
        <p:grpSpPr>
          <a:xfrm>
            <a:off x="2115185" y="3853815"/>
            <a:ext cx="5563870" cy="2539365"/>
            <a:chOff x="4194" y="5825"/>
            <a:chExt cx="8762" cy="3999"/>
          </a:xfrm>
        </p:grpSpPr>
        <p:sp>
          <p:nvSpPr>
            <p:cNvPr id="8" name="文本框 7"/>
            <p:cNvSpPr txBox="1"/>
            <p:nvPr/>
          </p:nvSpPr>
          <p:spPr>
            <a:xfrm>
              <a:off x="9644" y="5825"/>
              <a:ext cx="2634" cy="580"/>
            </a:xfrm>
            <a:prstGeom prst="rect">
              <a:avLst/>
            </a:prstGeom>
            <a:noFill/>
            <a:ln w="19050">
              <a:solidFill>
                <a:schemeClr val="bg1">
                  <a:lumMod val="75000"/>
                </a:schemeClr>
              </a:solidFill>
              <a:prstDash val="dash"/>
            </a:ln>
          </p:spPr>
          <p:txBody>
            <a:bodyPr wrap="square" rtlCol="0">
              <a:spAutoFit/>
            </a:bodyPr>
            <a:lstStyle/>
            <a:p>
              <a:r>
                <a:rPr b="1">
                  <a:latin typeface="Times New Roman" panose="02020603050405020304" pitchFamily="18" charset="0"/>
                  <a:cs typeface="Times New Roman" panose="02020603050405020304" pitchFamily="18" charset="0"/>
                </a:rPr>
                <a:t>Piano</a:t>
              </a:r>
              <a:r>
                <a:rPr lang="zh-CN" altLang="en-US" b="1">
                  <a:latin typeface="Times New Roman" panose="02020603050405020304" pitchFamily="18" charset="0"/>
                  <a:cs typeface="Times New Roman" panose="02020603050405020304" pitchFamily="18" charset="0"/>
                </a:rPr>
                <a:t> </a:t>
              </a:r>
              <a:r>
                <a:rPr lang="en-US" altLang="zh-CN" b="1">
                  <a:latin typeface="Times New Roman" panose="02020603050405020304" pitchFamily="18" charset="0"/>
                  <a:cs typeface="Times New Roman" panose="02020603050405020304" pitchFamily="18" charset="0"/>
                </a:rPr>
                <a:t>M</a:t>
              </a:r>
              <a:r>
                <a:rPr lang="zh-CN" altLang="en-US" b="1">
                  <a:latin typeface="Times New Roman" panose="02020603050405020304" pitchFamily="18" charset="0"/>
                  <a:cs typeface="Times New Roman" panose="02020603050405020304" pitchFamily="18" charset="0"/>
                </a:rPr>
                <a:t>useum</a:t>
              </a:r>
            </a:p>
          </p:txBody>
        </p:sp>
        <p:sp>
          <p:nvSpPr>
            <p:cNvPr id="10" name="文本框 9"/>
            <p:cNvSpPr txBox="1"/>
            <p:nvPr/>
          </p:nvSpPr>
          <p:spPr>
            <a:xfrm>
              <a:off x="4194" y="6627"/>
              <a:ext cx="8762" cy="3197"/>
            </a:xfrm>
            <a:prstGeom prst="rect">
              <a:avLst/>
            </a:prstGeom>
            <a:noFill/>
          </p:spPr>
          <p:txBody>
            <a:bodyPr wrap="square" rtlCol="0">
              <a:spAutoFit/>
            </a:bodyPr>
            <a:lstStyle/>
            <a:p>
              <a:pPr marL="285750" indent="-285750">
                <a:buFont typeface="Arial" panose="020B0604020202020204" pitchFamily="34" charset="0"/>
                <a:buChar char="•"/>
              </a:pPr>
              <a:r>
                <a:rPr lang="zh-CN" altLang="en-US">
                  <a:latin typeface="Times New Roman" panose="02020603050405020304" pitchFamily="18" charset="0"/>
                  <a:cs typeface="Times New Roman" panose="02020603050405020304" pitchFamily="18" charset="0"/>
                </a:rPr>
                <a:t>The museum displays more than 40 ancient pianos collected by Hu Youyi, a patriotic overseas Chinese, including rare and precious gold-plated pianos, the world 's earliest four-corner pianos and the earliest and largest vertical pianos. There are ancient hand-shaking pianos, pedal automatic pianos from a hundred years ago, and eight-footed ancient pianos.</a:t>
              </a:r>
            </a:p>
          </p:txBody>
        </p:sp>
      </p:grpSp>
      <p:pic>
        <p:nvPicPr>
          <p:cNvPr id="110" name="图片 109"/>
          <p:cNvPicPr/>
          <p:nvPr>
            <p:custDataLst>
              <p:tags r:id="rId2"/>
            </p:custDataLst>
          </p:nvPr>
        </p:nvPicPr>
        <p:blipFill>
          <a:blip r:embed="rId6"/>
          <a:stretch>
            <a:fillRect/>
          </a:stretch>
        </p:blipFill>
        <p:spPr>
          <a:xfrm>
            <a:off x="7778750" y="3672205"/>
            <a:ext cx="3458845" cy="2641600"/>
          </a:xfrm>
          <a:prstGeom prst="rect">
            <a:avLst/>
          </a:prstGeom>
          <a:noFill/>
          <a:ln w="9525">
            <a:noFill/>
          </a:ln>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r>
                <a:rPr lang="en-US" altLang="zh-CN" sz="2400" b="1">
                  <a:latin typeface="微软雅黑" panose="020B0503020204020204" pitchFamily="34" charset="-122"/>
                  <a:ea typeface="微软雅黑" panose="020B0503020204020204" pitchFamily="34" charset="-122"/>
                </a:rPr>
                <a:t>Entertainment</a:t>
              </a: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grpSp>
        <p:nvGrpSpPr>
          <p:cNvPr id="4" name="组合 3"/>
          <p:cNvGrpSpPr/>
          <p:nvPr/>
        </p:nvGrpSpPr>
        <p:grpSpPr>
          <a:xfrm>
            <a:off x="3451860" y="1024890"/>
            <a:ext cx="7565390" cy="2152015"/>
            <a:chOff x="5669" y="1614"/>
            <a:chExt cx="11914" cy="3389"/>
          </a:xfrm>
        </p:grpSpPr>
        <p:sp>
          <p:nvSpPr>
            <p:cNvPr id="2" name="文本框 1"/>
            <p:cNvSpPr txBox="1"/>
            <p:nvPr/>
          </p:nvSpPr>
          <p:spPr>
            <a:xfrm>
              <a:off x="5931" y="1614"/>
              <a:ext cx="4465" cy="628"/>
            </a:xfrm>
            <a:prstGeom prst="rect">
              <a:avLst/>
            </a:prstGeom>
            <a:noFill/>
            <a:ln w="19050">
              <a:solidFill>
                <a:schemeClr val="bg1">
                  <a:lumMod val="75000"/>
                </a:schemeClr>
              </a:solidFill>
              <a:prstDash val="dash"/>
            </a:ln>
          </p:spPr>
          <p:txBody>
            <a:bodyPr wrap="square" rtlCol="0">
              <a:spAutoFit/>
            </a:bodyPr>
            <a:lstStyle/>
            <a:p>
              <a:r>
                <a:rPr sz="2000" b="1">
                  <a:latin typeface="Times New Roman" panose="02020603050405020304" pitchFamily="18" charset="0"/>
                  <a:cs typeface="Times New Roman" panose="02020603050405020304" pitchFamily="18" charset="0"/>
                </a:rPr>
                <a:t>Gaojia Opera</a:t>
              </a:r>
              <a:r>
                <a:rPr lang="zh-CN" sz="2000" b="1">
                  <a:latin typeface="Times New Roman" panose="02020603050405020304" pitchFamily="18" charset="0"/>
                  <a:cs typeface="Times New Roman" panose="02020603050405020304" pitchFamily="18" charset="0"/>
                </a:rPr>
                <a:t>（高甲戏）</a:t>
              </a:r>
            </a:p>
          </p:txBody>
        </p:sp>
        <p:sp>
          <p:nvSpPr>
            <p:cNvPr id="7" name="文本框 6"/>
            <p:cNvSpPr txBox="1"/>
            <p:nvPr/>
          </p:nvSpPr>
          <p:spPr>
            <a:xfrm>
              <a:off x="5669" y="2242"/>
              <a:ext cx="11914" cy="2761"/>
            </a:xfrm>
            <a:prstGeom prst="rect">
              <a:avLst/>
            </a:prstGeom>
            <a:noFill/>
          </p:spPr>
          <p:txBody>
            <a:bodyPr wrap="square" rtlCol="0">
              <a:spAutoFit/>
            </a:bodyPr>
            <a:lstStyle/>
            <a:p>
              <a:pPr marL="285750" indent="-285750">
                <a:buFont typeface="Arial" panose="020B0604020202020204" pitchFamily="34" charset="0"/>
                <a:buChar char="•"/>
              </a:pPr>
              <a:r>
                <a:rPr lang="zh-CN" altLang="en-US">
                  <a:latin typeface="Times New Roman" panose="02020603050405020304" pitchFamily="18" charset="0"/>
                  <a:cs typeface="Times New Roman" panose="02020603050405020304" pitchFamily="18" charset="0"/>
                </a:rPr>
                <a:t>originated in Quanzhou, Fujian Province, also known as ' Gejia Opera ', ' Jiujiao Opera ', ' Daban ' and ' Tuban '.It is a local opera with the widest spread area and the largest audience among various operas in southern Fujian.It originated from a costume parade popular in rural areas of southern Fujian in the late Ming and early Qing Dynasties to dress up Liangshan heroes and perform martial arts techniques.</a:t>
              </a:r>
            </a:p>
          </p:txBody>
        </p:sp>
      </p:grpSp>
      <p:grpSp>
        <p:nvGrpSpPr>
          <p:cNvPr id="3" name="组合 2"/>
          <p:cNvGrpSpPr/>
          <p:nvPr/>
        </p:nvGrpSpPr>
        <p:grpSpPr>
          <a:xfrm>
            <a:off x="3128010" y="3529965"/>
            <a:ext cx="5473700" cy="2470785"/>
            <a:chOff x="5789" y="5315"/>
            <a:chExt cx="8620" cy="3891"/>
          </a:xfrm>
        </p:grpSpPr>
        <p:sp>
          <p:nvSpPr>
            <p:cNvPr id="8" name="文本框 7"/>
            <p:cNvSpPr txBox="1"/>
            <p:nvPr/>
          </p:nvSpPr>
          <p:spPr>
            <a:xfrm>
              <a:off x="8136" y="5315"/>
              <a:ext cx="6041" cy="1016"/>
            </a:xfrm>
            <a:prstGeom prst="rect">
              <a:avLst/>
            </a:prstGeom>
            <a:noFill/>
            <a:ln w="19050">
              <a:solidFill>
                <a:schemeClr val="bg1">
                  <a:lumMod val="75000"/>
                </a:schemeClr>
              </a:solidFill>
              <a:prstDash val="dash"/>
            </a:ln>
          </p:spPr>
          <p:txBody>
            <a:bodyPr wrap="square" rtlCol="0">
              <a:spAutoFit/>
            </a:bodyPr>
            <a:lstStyle/>
            <a:p>
              <a:r>
                <a:rPr b="1">
                  <a:latin typeface="Times New Roman" panose="02020603050405020304" pitchFamily="18" charset="0"/>
                  <a:cs typeface="Times New Roman" panose="02020603050405020304" pitchFamily="18" charset="0"/>
                </a:rPr>
                <a:t>The Xiamen Mountains-to-Sea Trail</a:t>
              </a:r>
              <a:r>
                <a:rPr lang="zh-CN" b="1">
                  <a:latin typeface="Times New Roman" panose="02020603050405020304" pitchFamily="18" charset="0"/>
                  <a:cs typeface="Times New Roman" panose="02020603050405020304" pitchFamily="18" charset="0"/>
                </a:rPr>
                <a:t>（厦门山海健康步道）</a:t>
              </a:r>
            </a:p>
          </p:txBody>
        </p:sp>
        <p:sp>
          <p:nvSpPr>
            <p:cNvPr id="10" name="文本框 9"/>
            <p:cNvSpPr txBox="1"/>
            <p:nvPr/>
          </p:nvSpPr>
          <p:spPr>
            <a:xfrm>
              <a:off x="5789" y="6445"/>
              <a:ext cx="8620" cy="2761"/>
            </a:xfrm>
            <a:prstGeom prst="rect">
              <a:avLst/>
            </a:prstGeom>
            <a:noFill/>
          </p:spPr>
          <p:txBody>
            <a:bodyPr wrap="square" rtlCol="0">
              <a:spAutoFit/>
            </a:bodyPr>
            <a:lstStyle/>
            <a:p>
              <a:pPr marL="285750" indent="-285750">
                <a:buFont typeface="Arial" panose="020B0604020202020204" pitchFamily="34" charset="0"/>
                <a:buChar char="•"/>
              </a:pPr>
              <a:r>
                <a:rPr lang="zh-CN" altLang="en-US">
                  <a:latin typeface="Times New Roman" panose="02020603050405020304" pitchFamily="18" charset="0"/>
                  <a:cs typeface="Times New Roman" panose="02020603050405020304" pitchFamily="18" charset="0"/>
                </a:rPr>
                <a:t>The 23-kilometer pedestrian walkway runs between the cruise port at Dongdu and the beach near Guanyin Mountain, linking eight local hilltops (Huwei, Xianyue, Yuan, Xueling, Hutou, Jin, Huzai and Guanyin), as well as three waterways (Yundang Lake, Wuyuan Bay and Hubian Reservoir).</a:t>
              </a:r>
            </a:p>
          </p:txBody>
        </p:sp>
      </p:grpSp>
      <p:pic>
        <p:nvPicPr>
          <p:cNvPr id="106" name="图片 105"/>
          <p:cNvPicPr/>
          <p:nvPr>
            <p:custDataLst>
              <p:tags r:id="rId2"/>
            </p:custDataLst>
          </p:nvPr>
        </p:nvPicPr>
        <p:blipFill>
          <a:blip r:embed="rId4"/>
          <a:stretch>
            <a:fillRect/>
          </a:stretch>
        </p:blipFill>
        <p:spPr>
          <a:xfrm>
            <a:off x="329565" y="887095"/>
            <a:ext cx="2889250" cy="2478405"/>
          </a:xfrm>
          <a:prstGeom prst="rect">
            <a:avLst/>
          </a:prstGeom>
          <a:noFill/>
          <a:ln w="9525">
            <a:noFill/>
          </a:ln>
        </p:spPr>
      </p:pic>
      <p:pic>
        <p:nvPicPr>
          <p:cNvPr id="100" name="图片 99"/>
          <p:cNvPicPr/>
          <p:nvPr/>
        </p:nvPicPr>
        <p:blipFill>
          <a:blip r:embed="rId5"/>
          <a:stretch>
            <a:fillRect/>
          </a:stretch>
        </p:blipFill>
        <p:spPr>
          <a:xfrm>
            <a:off x="8601710" y="3020695"/>
            <a:ext cx="2171700" cy="3359150"/>
          </a:xfrm>
          <a:prstGeom prst="rect">
            <a:avLst/>
          </a:prstGeom>
          <a:noFill/>
          <a:ln w="9525">
            <a:noFill/>
          </a:ln>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r>
                <a:rPr lang="en-US" altLang="zh-CN" sz="2400" b="1">
                  <a:latin typeface="微软雅黑" panose="020B0503020204020204" pitchFamily="34" charset="-122"/>
                  <a:ea typeface="微软雅黑" panose="020B0503020204020204" pitchFamily="34" charset="-122"/>
                </a:rPr>
                <a:t>Local Food</a:t>
              </a: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grpSp>
        <p:nvGrpSpPr>
          <p:cNvPr id="15" name="组合 14"/>
          <p:cNvGrpSpPr/>
          <p:nvPr/>
        </p:nvGrpSpPr>
        <p:grpSpPr>
          <a:xfrm>
            <a:off x="2190750" y="1095375"/>
            <a:ext cx="7585075" cy="5300345"/>
            <a:chOff x="2139" y="1483"/>
            <a:chExt cx="11945" cy="8347"/>
          </a:xfrm>
        </p:grpSpPr>
        <p:sp>
          <p:nvSpPr>
            <p:cNvPr id="11" name="文本框 10"/>
            <p:cNvSpPr txBox="1"/>
            <p:nvPr/>
          </p:nvSpPr>
          <p:spPr>
            <a:xfrm>
              <a:off x="2139" y="5019"/>
              <a:ext cx="4569" cy="580"/>
            </a:xfrm>
            <a:prstGeom prst="rect">
              <a:avLst/>
            </a:prstGeom>
            <a:noFill/>
          </p:spPr>
          <p:txBody>
            <a:bodyPr wrap="square" rtlCol="0">
              <a:spAutoFit/>
            </a:bodyPr>
            <a:lstStyle/>
            <a:p>
              <a:r>
                <a:rPr lang="zh-CN" altLang="en-US">
                  <a:latin typeface="Times New Roman" panose="02020603050405020304" pitchFamily="18" charset="0"/>
                  <a:cs typeface="Times New Roman" panose="02020603050405020304" pitchFamily="18" charset="0"/>
                </a:rPr>
                <a:t>Sand tea noodles（沙茶面）</a:t>
              </a:r>
            </a:p>
          </p:txBody>
        </p:sp>
        <p:sp>
          <p:nvSpPr>
            <p:cNvPr id="12" name="文本框 11"/>
            <p:cNvSpPr txBox="1"/>
            <p:nvPr/>
          </p:nvSpPr>
          <p:spPr>
            <a:xfrm>
              <a:off x="8695" y="5019"/>
              <a:ext cx="4182" cy="580"/>
            </a:xfrm>
            <a:prstGeom prst="rect">
              <a:avLst/>
            </a:prstGeom>
            <a:noFill/>
          </p:spPr>
          <p:txBody>
            <a:bodyPr wrap="square" rtlCol="0">
              <a:spAutoFit/>
            </a:bodyPr>
            <a:lstStyle/>
            <a:p>
              <a:r>
                <a:rPr lang="zh-CN" altLang="en-US">
                  <a:latin typeface="Times New Roman" panose="02020603050405020304" pitchFamily="18" charset="0"/>
                  <a:cs typeface="Times New Roman" panose="02020603050405020304" pitchFamily="18" charset="0"/>
                </a:rPr>
                <a:t>Oyster frying（海蛎煎）</a:t>
              </a:r>
            </a:p>
          </p:txBody>
        </p:sp>
        <p:sp>
          <p:nvSpPr>
            <p:cNvPr id="13" name="文本框 12"/>
            <p:cNvSpPr txBox="1"/>
            <p:nvPr/>
          </p:nvSpPr>
          <p:spPr>
            <a:xfrm>
              <a:off x="2139" y="9250"/>
              <a:ext cx="4748" cy="580"/>
            </a:xfrm>
            <a:prstGeom prst="rect">
              <a:avLst/>
            </a:prstGeom>
            <a:noFill/>
          </p:spPr>
          <p:txBody>
            <a:bodyPr wrap="square" rtlCol="0">
              <a:spAutoFit/>
            </a:bodyPr>
            <a:lstStyle/>
            <a:p>
              <a:r>
                <a:rPr lang="zh-CN" altLang="en-US">
                  <a:latin typeface="Times New Roman" panose="02020603050405020304" pitchFamily="18" charset="0"/>
                  <a:cs typeface="Times New Roman" panose="02020603050405020304" pitchFamily="18" charset="0"/>
                </a:rPr>
                <a:t>bamboo shoot jelly（土笋冻）</a:t>
              </a:r>
            </a:p>
          </p:txBody>
        </p:sp>
        <p:sp>
          <p:nvSpPr>
            <p:cNvPr id="14" name="文本框 13"/>
            <p:cNvSpPr txBox="1"/>
            <p:nvPr/>
          </p:nvSpPr>
          <p:spPr>
            <a:xfrm>
              <a:off x="8731" y="9223"/>
              <a:ext cx="5353" cy="580"/>
            </a:xfrm>
            <a:prstGeom prst="rect">
              <a:avLst/>
            </a:prstGeom>
            <a:noFill/>
          </p:spPr>
          <p:txBody>
            <a:bodyPr wrap="square" rtlCol="0">
              <a:spAutoFit/>
            </a:bodyPr>
            <a:lstStyle/>
            <a:p>
              <a:r>
                <a:rPr lang="zh-CN" altLang="en-US">
                  <a:latin typeface="Times New Roman" panose="02020603050405020304" pitchFamily="18" charset="0"/>
                  <a:cs typeface="Times New Roman" panose="02020603050405020304" pitchFamily="18" charset="0"/>
                </a:rPr>
                <a:t>Burned meat dumplings（烧肉粽）</a:t>
              </a:r>
            </a:p>
          </p:txBody>
        </p:sp>
        <p:pic>
          <p:nvPicPr>
            <p:cNvPr id="111" name="图片 110"/>
            <p:cNvPicPr/>
            <p:nvPr>
              <p:custDataLst>
                <p:tags r:id="rId2"/>
              </p:custDataLst>
            </p:nvPr>
          </p:nvPicPr>
          <p:blipFill>
            <a:blip r:embed="rId7"/>
            <a:stretch>
              <a:fillRect/>
            </a:stretch>
          </p:blipFill>
          <p:spPr>
            <a:xfrm>
              <a:off x="2139" y="1483"/>
              <a:ext cx="4528" cy="3396"/>
            </a:xfrm>
            <a:prstGeom prst="rect">
              <a:avLst/>
            </a:prstGeom>
            <a:noFill/>
            <a:ln w="9525">
              <a:noFill/>
            </a:ln>
            <a:effectLst>
              <a:outerShdw blurRad="50800" dist="38100" dir="2700000" algn="tl" rotWithShape="0">
                <a:prstClr val="black">
                  <a:alpha val="40000"/>
                </a:prstClr>
              </a:outerShdw>
            </a:effectLst>
          </p:spPr>
        </p:pic>
        <p:pic>
          <p:nvPicPr>
            <p:cNvPr id="112" name="图片 111"/>
            <p:cNvPicPr/>
            <p:nvPr>
              <p:custDataLst>
                <p:tags r:id="rId3"/>
              </p:custDataLst>
            </p:nvPr>
          </p:nvPicPr>
          <p:blipFill>
            <a:blip r:embed="rId8"/>
            <a:stretch>
              <a:fillRect/>
            </a:stretch>
          </p:blipFill>
          <p:spPr>
            <a:xfrm>
              <a:off x="8731" y="1483"/>
              <a:ext cx="4056" cy="3424"/>
            </a:xfrm>
            <a:prstGeom prst="rect">
              <a:avLst/>
            </a:prstGeom>
            <a:noFill/>
            <a:ln w="9525">
              <a:noFill/>
            </a:ln>
            <a:effectLst>
              <a:outerShdw blurRad="50800" dist="38100" dir="2700000" algn="tl" rotWithShape="0">
                <a:prstClr val="black">
                  <a:alpha val="40000"/>
                </a:prstClr>
              </a:outerShdw>
            </a:effectLst>
          </p:spPr>
        </p:pic>
        <p:pic>
          <p:nvPicPr>
            <p:cNvPr id="113" name="图片 112"/>
            <p:cNvPicPr/>
            <p:nvPr>
              <p:custDataLst>
                <p:tags r:id="rId4"/>
              </p:custDataLst>
            </p:nvPr>
          </p:nvPicPr>
          <p:blipFill>
            <a:blip r:embed="rId9"/>
            <a:stretch>
              <a:fillRect/>
            </a:stretch>
          </p:blipFill>
          <p:spPr>
            <a:xfrm>
              <a:off x="2139" y="5739"/>
              <a:ext cx="4494" cy="3371"/>
            </a:xfrm>
            <a:prstGeom prst="rect">
              <a:avLst/>
            </a:prstGeom>
            <a:noFill/>
            <a:ln w="9525">
              <a:noFill/>
            </a:ln>
            <a:effectLst>
              <a:outerShdw blurRad="50800" dist="38100" dir="2700000" algn="tl" rotWithShape="0">
                <a:prstClr val="black">
                  <a:alpha val="40000"/>
                </a:prstClr>
              </a:outerShdw>
            </a:effectLst>
          </p:spPr>
        </p:pic>
        <p:pic>
          <p:nvPicPr>
            <p:cNvPr id="114" name="图片 113"/>
            <p:cNvPicPr/>
            <p:nvPr>
              <p:custDataLst>
                <p:tags r:id="rId5"/>
              </p:custDataLst>
            </p:nvPr>
          </p:nvPicPr>
          <p:blipFill>
            <a:blip r:embed="rId10"/>
            <a:stretch>
              <a:fillRect/>
            </a:stretch>
          </p:blipFill>
          <p:spPr>
            <a:xfrm>
              <a:off x="8695" y="5741"/>
              <a:ext cx="5265" cy="3260"/>
            </a:xfrm>
            <a:prstGeom prst="rect">
              <a:avLst/>
            </a:prstGeom>
            <a:noFill/>
            <a:ln w="9525">
              <a:noFill/>
            </a:ln>
            <a:effectLst>
              <a:outerShdw blurRad="50800" dist="38100" dir="2700000" algn="tl" rotWithShape="0">
                <a:prstClr val="black">
                  <a:alpha val="40000"/>
                </a:prstClr>
              </a:outerShdw>
            </a:effectLst>
          </p:spPr>
        </p:pic>
      </p:gr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r>
                <a:rPr lang="en-US" altLang="zh-CN" sz="2400" b="1">
                  <a:latin typeface="微软雅黑" panose="020B0503020204020204" pitchFamily="34" charset="-122"/>
                  <a:ea typeface="微软雅黑" panose="020B0503020204020204" pitchFamily="34" charset="-122"/>
                </a:rPr>
                <a:t>Hotel</a:t>
              </a: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sp>
        <p:nvSpPr>
          <p:cNvPr id="2" name="文本框 1"/>
          <p:cNvSpPr txBox="1"/>
          <p:nvPr/>
        </p:nvSpPr>
        <p:spPr>
          <a:xfrm>
            <a:off x="4905375" y="1092835"/>
            <a:ext cx="5400675" cy="398780"/>
          </a:xfrm>
          <a:prstGeom prst="rect">
            <a:avLst/>
          </a:prstGeom>
          <a:noFill/>
          <a:ln w="28575">
            <a:solidFill>
              <a:schemeClr val="bg1">
                <a:lumMod val="75000"/>
              </a:schemeClr>
            </a:solidFill>
            <a:prstDash val="dash"/>
          </a:ln>
        </p:spPr>
        <p:txBody>
          <a:bodyPr wrap="square" rtlCol="0">
            <a:spAutoFit/>
          </a:bodyPr>
          <a:lstStyle/>
          <a:p>
            <a:r>
              <a:rPr lang="zh-CN" altLang="en-US" sz="2000" b="1">
                <a:latin typeface="Times New Roman" panose="02020603050405020304" pitchFamily="18" charset="0"/>
                <a:cs typeface="Times New Roman" panose="02020603050405020304" pitchFamily="18" charset="0"/>
              </a:rPr>
              <a:t>DoubleTree by Hilton Xiamen-Wuyuan Bay</a:t>
            </a:r>
          </a:p>
        </p:txBody>
      </p:sp>
      <p:sp>
        <p:nvSpPr>
          <p:cNvPr id="4" name="文本框 3"/>
          <p:cNvSpPr txBox="1"/>
          <p:nvPr/>
        </p:nvSpPr>
        <p:spPr>
          <a:xfrm>
            <a:off x="4728210" y="1593215"/>
            <a:ext cx="6179185" cy="2306955"/>
          </a:xfrm>
          <a:prstGeom prst="rect">
            <a:avLst/>
          </a:prstGeom>
          <a:noFill/>
        </p:spPr>
        <p:txBody>
          <a:bodyPr wrap="square" rtlCol="0">
            <a:spAutoFit/>
          </a:bodyPr>
          <a:lstStyle/>
          <a:p>
            <a:pPr marL="285750" indent="-285750">
              <a:buFont typeface="Arial" panose="020B0604020202020204" pitchFamily="34" charset="0"/>
              <a:buChar char="•"/>
            </a:pPr>
            <a:r>
              <a:rPr lang="en-US" altLang="zh-CN">
                <a:latin typeface="Times New Roman" panose="02020603050405020304" pitchFamily="18" charset="0"/>
                <a:cs typeface="Times New Roman" panose="02020603050405020304" pitchFamily="18" charset="0"/>
              </a:rPr>
              <a:t>it </a:t>
            </a:r>
            <a:r>
              <a:rPr lang="zh-CN" altLang="en-US">
                <a:latin typeface="Times New Roman" panose="02020603050405020304" pitchFamily="18" charset="0"/>
                <a:cs typeface="Times New Roman" panose="02020603050405020304" pitchFamily="18" charset="0"/>
              </a:rPr>
              <a:t>is about 7km and 15 mins by car from Xiamen Gaoqi International Airport.</a:t>
            </a:r>
          </a:p>
          <a:p>
            <a:pPr marL="285750" indent="-285750">
              <a:buFont typeface="Arial" panose="020B0604020202020204" pitchFamily="34" charset="0"/>
              <a:buChar char="•"/>
            </a:pPr>
            <a:r>
              <a:rPr lang="zh-CN" altLang="en-US">
                <a:latin typeface="Times New Roman" panose="02020603050405020304" pitchFamily="18" charset="0"/>
                <a:cs typeface="Times New Roman" panose="02020603050405020304" pitchFamily="18" charset="0"/>
              </a:rPr>
              <a:t>The fare for taxi from the Airport to the hotel is around CNY 25 per way. (Please take the taxi which can provide the invoice for your trip)</a:t>
            </a:r>
          </a:p>
          <a:p>
            <a:pPr marL="285750" indent="-285750">
              <a:buFont typeface="Arial" panose="020B0604020202020204" pitchFamily="34" charset="0"/>
              <a:buChar char="•"/>
            </a:pPr>
            <a:r>
              <a:rPr lang="zh-CN" altLang="en-US">
                <a:latin typeface="Times New Roman" panose="02020603050405020304" pitchFamily="18" charset="0"/>
                <a:cs typeface="Times New Roman" panose="02020603050405020304" pitchFamily="18" charset="0"/>
              </a:rPr>
              <a:t>In case of taking a taxi, please print the following note which shows taxi driver the address of DoubleTree by Hilton Xiamen-Wuyuan Bay in both English and Chinese.</a:t>
            </a:r>
          </a:p>
        </p:txBody>
      </p:sp>
      <p:pic>
        <p:nvPicPr>
          <p:cNvPr id="7" name="图片 -2147482603"/>
          <p:cNvPicPr>
            <a:picLocks noChangeAspect="1"/>
          </p:cNvPicPr>
          <p:nvPr>
            <p:custDataLst>
              <p:tags r:id="rId2"/>
            </p:custDataLst>
          </p:nvPr>
        </p:nvPicPr>
        <p:blipFill>
          <a:blip r:embed="rId5"/>
          <a:stretch>
            <a:fillRect/>
          </a:stretch>
        </p:blipFill>
        <p:spPr>
          <a:xfrm>
            <a:off x="4346575" y="4377055"/>
            <a:ext cx="6942455" cy="1896110"/>
          </a:xfrm>
          <a:prstGeom prst="rect">
            <a:avLst/>
          </a:prstGeom>
          <a:noFill/>
          <a:ln w="9525">
            <a:noFill/>
          </a:ln>
          <a:effectLst>
            <a:outerShdw blurRad="50800" dist="38100" dir="2700000" algn="tl" rotWithShape="0">
              <a:prstClr val="black">
                <a:alpha val="40000"/>
              </a:prstClr>
            </a:outerShdw>
          </a:effectLst>
        </p:spPr>
      </p:pic>
      <p:pic>
        <p:nvPicPr>
          <p:cNvPr id="3" name="图片 -2147482611" descr="酒店外观-夜景 Hotel Exterior-Night View"/>
          <p:cNvPicPr>
            <a:picLocks noChangeAspect="1"/>
          </p:cNvPicPr>
          <p:nvPr>
            <p:custDataLst>
              <p:tags r:id="rId3"/>
            </p:custDataLst>
          </p:nvPr>
        </p:nvPicPr>
        <p:blipFill>
          <a:blip r:embed="rId6"/>
          <a:stretch>
            <a:fillRect/>
          </a:stretch>
        </p:blipFill>
        <p:spPr>
          <a:xfrm>
            <a:off x="62865" y="833120"/>
            <a:ext cx="4728210" cy="3150870"/>
          </a:xfrm>
          <a:prstGeom prst="rect">
            <a:avLst/>
          </a:prstGeom>
          <a:noFill/>
          <a:ln w="9525">
            <a:noFill/>
          </a:ln>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17805"/>
            <a:ext cx="8290560" cy="537845"/>
            <a:chOff x="0" y="343"/>
            <a:chExt cx="13056" cy="847"/>
          </a:xfrm>
        </p:grpSpPr>
        <p:sp>
          <p:nvSpPr>
            <p:cNvPr id="5" name="文本框 4"/>
            <p:cNvSpPr txBox="1"/>
            <p:nvPr/>
          </p:nvSpPr>
          <p:spPr>
            <a:xfrm>
              <a:off x="338" y="343"/>
              <a:ext cx="10288" cy="725"/>
            </a:xfrm>
            <a:prstGeom prst="rect">
              <a:avLst/>
            </a:prstGeom>
            <a:noFill/>
          </p:spPr>
          <p:txBody>
            <a:bodyPr wrap="square" rtlCol="0">
              <a:spAutoFit/>
            </a:bodyPr>
            <a:lstStyle/>
            <a:p>
              <a:r>
                <a:rPr lang="en-US" altLang="zh-CN" sz="2400" b="1">
                  <a:latin typeface="微软雅黑" panose="020B0503020204020204" pitchFamily="34" charset="-122"/>
                  <a:ea typeface="微软雅黑" panose="020B0503020204020204" pitchFamily="34" charset="-122"/>
                </a:rPr>
                <a:t>Hotel Location</a:t>
              </a:r>
            </a:p>
          </p:txBody>
        </p:sp>
        <p:cxnSp>
          <p:nvCxnSpPr>
            <p:cNvPr id="6" name="直接连接符 5"/>
            <p:cNvCxnSpPr/>
            <p:nvPr/>
          </p:nvCxnSpPr>
          <p:spPr>
            <a:xfrm>
              <a:off x="0" y="1190"/>
              <a:ext cx="13056" cy="0"/>
            </a:xfrm>
            <a:prstGeom prst="line">
              <a:avLst/>
            </a:prstGeom>
          </p:spPr>
          <p:style>
            <a:lnRef idx="2">
              <a:schemeClr val="accent1"/>
            </a:lnRef>
            <a:fillRef idx="0">
              <a:srgbClr val="FFFFFF"/>
            </a:fillRef>
            <a:effectRef idx="0">
              <a:srgbClr val="FFFFFF"/>
            </a:effectRef>
            <a:fontRef idx="minor">
              <a:schemeClr val="tx1"/>
            </a:fontRef>
          </p:style>
        </p:cxnSp>
      </p:grpSp>
      <p:pic>
        <p:nvPicPr>
          <p:cNvPr id="2" name="图片 1"/>
          <p:cNvPicPr>
            <a:picLocks noChangeAspect="1"/>
          </p:cNvPicPr>
          <p:nvPr/>
        </p:nvPicPr>
        <p:blipFill>
          <a:blip r:embed="rId3"/>
          <a:stretch>
            <a:fillRect/>
          </a:stretch>
        </p:blipFill>
        <p:spPr>
          <a:xfrm>
            <a:off x="3976370" y="909955"/>
            <a:ext cx="4314190" cy="5523230"/>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zFhODRjNzM4ZTIyY2IzMWE2MjlhZmNmOGVlODE1NzM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 name="TABLE_ENDDRAG_ORIGIN_RECT" val="801*436"/>
  <p:tag name="TABLE_ENDDRAG_RECT" val="52*65*801*436"/>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 name="TABLE_ENDDRAG_ORIGIN_RECT" val="801*436"/>
  <p:tag name="TABLE_ENDDRAG_RECT" val="52*65*801*436"/>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 name="TABLE_ENDDRAG_ORIGIN_RECT" val="801*436"/>
  <p:tag name="TABLE_ENDDRAG_RECT" val="52*65*801*436"/>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 name="TABLE_ENDDRAG_ORIGIN_RECT" val="801*436"/>
  <p:tag name="TABLE_ENDDRAG_RECT" val="52*65*801*436"/>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 name="TABLE_ENDDRAG_ORIGIN_RECT" val="801*436"/>
  <p:tag name="TABLE_ENDDRAG_RECT" val="52*65*801*436"/>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1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1106</Words>
  <Application>Microsoft Office PowerPoint</Application>
  <PresentationFormat>宽屏</PresentationFormat>
  <Paragraphs>180</Paragraphs>
  <Slides>21</Slides>
  <Notes>0</Notes>
  <HiddenSlides>0</HiddenSlides>
  <MMClips>0</MMClips>
  <ScaleCrop>false</ScaleCrop>
  <HeadingPairs>
    <vt:vector size="8" baseType="variant">
      <vt:variant>
        <vt:lpstr>已用的字体</vt:lpstr>
      </vt:variant>
      <vt:variant>
        <vt:i4>7</vt:i4>
      </vt:variant>
      <vt:variant>
        <vt:lpstr>主题</vt:lpstr>
      </vt:variant>
      <vt:variant>
        <vt:i4>2</vt:i4>
      </vt:variant>
      <vt:variant>
        <vt:lpstr>嵌入 OLE 服务器</vt:lpstr>
      </vt:variant>
      <vt:variant>
        <vt:i4>1</vt:i4>
      </vt:variant>
      <vt:variant>
        <vt:lpstr>幻灯片标题</vt:lpstr>
      </vt:variant>
      <vt:variant>
        <vt:i4>21</vt:i4>
      </vt:variant>
    </vt:vector>
  </HeadingPairs>
  <TitlesOfParts>
    <vt:vector size="31" baseType="lpstr">
      <vt:lpstr>等线</vt:lpstr>
      <vt:lpstr>宋体</vt:lpstr>
      <vt:lpstr>微软雅黑</vt:lpstr>
      <vt:lpstr>Arial</vt:lpstr>
      <vt:lpstr>Calibri</vt:lpstr>
      <vt:lpstr>Times New Roman</vt:lpstr>
      <vt:lpstr>Wingdings</vt:lpstr>
      <vt:lpstr>Office 主题​​</vt:lpstr>
      <vt:lpstr>1_Office 主题​​</vt:lpstr>
      <vt:lpstr>包装程序外壳对象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Time: 19:00-21:00,10, Oct. 2023   Venue：TBD </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63135</dc:creator>
  <cp:lastModifiedBy>Huawei</cp:lastModifiedBy>
  <cp:revision>188</cp:revision>
  <dcterms:created xsi:type="dcterms:W3CDTF">2019-06-19T02:08:00Z</dcterms:created>
  <dcterms:modified xsi:type="dcterms:W3CDTF">2023-09-28T06:07:48Z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DADB38158A924EF9B9EDA58CE97A9360_11</vt:lpwstr>
  </property>
  <property fmtid="{D5CDD505-2E9C-101B-9397-08002B2CF9AE}" pid="4" name="_2015_ms_pID_725343">
    <vt:lpwstr>(3)X/zNbHOPT0L3zpOtCsCYH7XrnxHy9IWWDEjCVz+Zgljw6MXNVm9+Y0QlvpV/6cVjlIZ54cKX
swKQVR6uJpeluEerciPwLs7C4MoHK9cS/BckUL1etyf4QiYOYGJJiNOpz01UbHV5mHPbho53
HDkK5f9hYXv6yJOJK6+o/lzbAiplbm49S/Yyb4swK+iga2/bSUJI6FWfHuI8h6uh6wRsYw6t
ojDvobH9cAm2Jwkl95</vt:lpwstr>
  </property>
  <property fmtid="{D5CDD505-2E9C-101B-9397-08002B2CF9AE}" pid="5" name="_2015_ms_pID_7253431">
    <vt:lpwstr>bvYIX6W5cwvtJtFxHOC02jQLx0k3s739oo1XGsy3v0687Cq1x6BlVM
D/UYsZX5DBT0jV8PPUr+O4JxUV2gohE/LA8ZAtPu2rDWp4csWrSLJ755QIYX0Df0XNff3GoH
KAkMYSD8fiufLkTcAvKCtMXsM4ojgDfdaeG/VDgl8lippKRW+MqxI1X7h+1CRmSbi6bnhChz
kK7jJVV2LbJqj1BinWnYfsiVH31VY1/fyUJ/</vt:lpwstr>
  </property>
  <property fmtid="{D5CDD505-2E9C-101B-9397-08002B2CF9AE}" pid="6" name="_2015_ms_pID_7253432">
    <vt:lpwstr>ng==</vt:lpwstr>
  </property>
</Properties>
</file>